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59" r:id="rId4"/>
    <p:sldId id="257" r:id="rId5"/>
    <p:sldId id="258" r:id="rId6"/>
    <p:sldId id="267" r:id="rId7"/>
    <p:sldId id="276" r:id="rId8"/>
    <p:sldId id="274" r:id="rId9"/>
    <p:sldId id="272" r:id="rId10"/>
    <p:sldId id="261" r:id="rId11"/>
    <p:sldId id="271" r:id="rId12"/>
    <p:sldId id="270" r:id="rId13"/>
    <p:sldId id="262" r:id="rId14"/>
    <p:sldId id="277" r:id="rId15"/>
    <p:sldId id="264" r:id="rId16"/>
    <p:sldId id="265" r:id="rId17"/>
    <p:sldId id="266" r:id="rId18"/>
  </p:sldIdLst>
  <p:sldSz cx="18288000" cy="10287000"/>
  <p:notesSz cx="6858000" cy="9144000"/>
  <p:embeddedFontLst>
    <p:embeddedFont>
      <p:font typeface="TDTD걱정말아요" panose="020B0600070205080204" charset="-127"/>
      <p:regular r:id="rId19"/>
    </p:embeddedFont>
    <p:embeddedFont>
      <p:font typeface="TDTD계란탁" panose="020B0600070205080204" charset="-128"/>
      <p:regular r:id="rId20"/>
    </p:embeddedFont>
    <p:embeddedFont>
      <p:font typeface="TDTD공원숲" panose="020B0600070205080204" charset="-127"/>
      <p:regular r:id="rId21"/>
    </p:embeddedFont>
    <p:embeddedFont>
      <p:font typeface="HGP創英角ﾎﾟｯﾌﾟ体" panose="040B0A00000000000000" pitchFamily="50" charset="-128"/>
      <p:regular r:id="rId22"/>
    </p:embeddedFont>
    <p:embeddedFont>
      <p:font typeface="HGS創英角ﾎﾟｯﾌﾟ体" panose="040B0A00000000000000" pitchFamily="50" charset="-128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090" autoAdjust="0"/>
  </p:normalViewPr>
  <p:slideViewPr>
    <p:cSldViewPr>
      <p:cViewPr varScale="1">
        <p:scale>
          <a:sx n="54" d="100"/>
          <a:sy n="54" d="100"/>
        </p:scale>
        <p:origin x="163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sv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4.svg"/><Relationship Id="rId5" Type="http://schemas.openxmlformats.org/officeDocument/2006/relationships/image" Target="../media/image6.svg"/><Relationship Id="rId15" Type="http://schemas.openxmlformats.org/officeDocument/2006/relationships/image" Target="../media/image23.svg"/><Relationship Id="rId10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19.sv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sv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4.svg"/><Relationship Id="rId5" Type="http://schemas.openxmlformats.org/officeDocument/2006/relationships/image" Target="../media/image6.svg"/><Relationship Id="rId15" Type="http://schemas.openxmlformats.org/officeDocument/2006/relationships/image" Target="../media/image23.svg"/><Relationship Id="rId10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19.sv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sv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4.svg"/><Relationship Id="rId5" Type="http://schemas.openxmlformats.org/officeDocument/2006/relationships/image" Target="../media/image6.svg"/><Relationship Id="rId15" Type="http://schemas.openxmlformats.org/officeDocument/2006/relationships/image" Target="../media/image23.svg"/><Relationship Id="rId10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19.sv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2.svg"/><Relationship Id="rId3" Type="http://schemas.openxmlformats.org/officeDocument/2006/relationships/image" Target="../media/image2.svg"/><Relationship Id="rId7" Type="http://schemas.openxmlformats.org/officeDocument/2006/relationships/image" Target="../media/image21.sv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8.svg"/><Relationship Id="rId5" Type="http://schemas.openxmlformats.org/officeDocument/2006/relationships/image" Target="../media/image19.svg"/><Relationship Id="rId10" Type="http://schemas.openxmlformats.org/officeDocument/2006/relationships/image" Target="../media/image37.png"/><Relationship Id="rId4" Type="http://schemas.openxmlformats.org/officeDocument/2006/relationships/image" Target="../media/image18.png"/><Relationship Id="rId9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1.svg"/><Relationship Id="rId5" Type="http://schemas.openxmlformats.org/officeDocument/2006/relationships/image" Target="../media/image6.sv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1.svg"/><Relationship Id="rId5" Type="http://schemas.openxmlformats.org/officeDocument/2006/relationships/image" Target="../media/image6.sv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9.svg"/><Relationship Id="rId1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sv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6.sv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svg"/><Relationship Id="rId5" Type="http://schemas.openxmlformats.org/officeDocument/2006/relationships/image" Target="../media/image4.sv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svg"/><Relationship Id="rId18" Type="http://schemas.openxmlformats.org/officeDocument/2006/relationships/image" Target="../media/image28.jpeg"/><Relationship Id="rId3" Type="http://schemas.openxmlformats.org/officeDocument/2006/relationships/image" Target="../media/image2.svg"/><Relationship Id="rId21" Type="http://schemas.openxmlformats.org/officeDocument/2006/relationships/image" Target="../media/image31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20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6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12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8.sv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1.svg"/><Relationship Id="rId5" Type="http://schemas.openxmlformats.org/officeDocument/2006/relationships/image" Target="../media/image6.svg"/><Relationship Id="rId15" Type="http://schemas.openxmlformats.org/officeDocument/2006/relationships/image" Target="../media/image10.sv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9.sv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sv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4.svg"/><Relationship Id="rId5" Type="http://schemas.openxmlformats.org/officeDocument/2006/relationships/image" Target="../media/image6.svg"/><Relationship Id="rId10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21.sv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8.svg"/><Relationship Id="rId5" Type="http://schemas.openxmlformats.org/officeDocument/2006/relationships/image" Target="../media/image19.svg"/><Relationship Id="rId10" Type="http://schemas.openxmlformats.org/officeDocument/2006/relationships/image" Target="../media/image37.png"/><Relationship Id="rId4" Type="http://schemas.openxmlformats.org/officeDocument/2006/relationships/image" Target="../media/image18.png"/><Relationship Id="rId9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svg"/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6.svg"/><Relationship Id="rId15" Type="http://schemas.openxmlformats.org/officeDocument/2006/relationships/image" Target="../media/image34.sv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2.sv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1.svg"/><Relationship Id="rId5" Type="http://schemas.openxmlformats.org/officeDocument/2006/relationships/image" Target="../media/image6.sv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1.svg"/><Relationship Id="rId5" Type="http://schemas.openxmlformats.org/officeDocument/2006/relationships/image" Target="../media/image6.sv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sv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4.svg"/><Relationship Id="rId5" Type="http://schemas.openxmlformats.org/officeDocument/2006/relationships/image" Target="../media/image6.svg"/><Relationship Id="rId15" Type="http://schemas.openxmlformats.org/officeDocument/2006/relationships/image" Target="../media/image23.svg"/><Relationship Id="rId10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19.sv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5843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10565094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68072" y="906686"/>
            <a:ext cx="15751857" cy="8473628"/>
            <a:chOff x="0" y="0"/>
            <a:chExt cx="4148637" cy="22317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8637" cy="2231737"/>
            </a:xfrm>
            <a:custGeom>
              <a:avLst/>
              <a:gdLst/>
              <a:ahLst/>
              <a:cxnLst/>
              <a:rect l="l" t="t" r="r" b="b"/>
              <a:pathLst>
                <a:path w="4148637" h="2231737">
                  <a:moveTo>
                    <a:pt x="8355" y="0"/>
                  </a:moveTo>
                  <a:lnTo>
                    <a:pt x="4140282" y="0"/>
                  </a:lnTo>
                  <a:cubicBezTo>
                    <a:pt x="4142498" y="0"/>
                    <a:pt x="4144623" y="880"/>
                    <a:pt x="4146190" y="2447"/>
                  </a:cubicBezTo>
                  <a:cubicBezTo>
                    <a:pt x="4147757" y="4014"/>
                    <a:pt x="4148637" y="6139"/>
                    <a:pt x="4148637" y="8355"/>
                  </a:cubicBezTo>
                  <a:lnTo>
                    <a:pt x="4148637" y="2223382"/>
                  </a:lnTo>
                  <a:cubicBezTo>
                    <a:pt x="4148637" y="2225598"/>
                    <a:pt x="4147757" y="2227723"/>
                    <a:pt x="4146190" y="2229290"/>
                  </a:cubicBezTo>
                  <a:cubicBezTo>
                    <a:pt x="4144623" y="2230857"/>
                    <a:pt x="4142498" y="2231737"/>
                    <a:pt x="4140282" y="2231737"/>
                  </a:cubicBezTo>
                  <a:lnTo>
                    <a:pt x="8355" y="2231737"/>
                  </a:lnTo>
                  <a:cubicBezTo>
                    <a:pt x="3741" y="2231737"/>
                    <a:pt x="0" y="2227996"/>
                    <a:pt x="0" y="2223382"/>
                  </a:cubicBezTo>
                  <a:lnTo>
                    <a:pt x="0" y="8355"/>
                  </a:lnTo>
                  <a:cubicBezTo>
                    <a:pt x="0" y="6139"/>
                    <a:pt x="880" y="4014"/>
                    <a:pt x="2447" y="2447"/>
                  </a:cubicBezTo>
                  <a:cubicBezTo>
                    <a:pt x="4014" y="880"/>
                    <a:pt x="6139" y="0"/>
                    <a:pt x="8355" y="0"/>
                  </a:cubicBezTo>
                  <a:close/>
                </a:path>
              </a:pathLst>
            </a:custGeom>
            <a:solidFill>
              <a:srgbClr val="F2EEE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148637" cy="2269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135626" y="7838213"/>
            <a:ext cx="2930330" cy="2062220"/>
          </a:xfrm>
          <a:custGeom>
            <a:avLst/>
            <a:gdLst/>
            <a:ahLst/>
            <a:cxnLst/>
            <a:rect l="l" t="t" r="r" b="b"/>
            <a:pathLst>
              <a:path w="2930330" h="2062220">
                <a:moveTo>
                  <a:pt x="0" y="0"/>
                </a:moveTo>
                <a:lnTo>
                  <a:pt x="2930331" y="0"/>
                </a:lnTo>
                <a:lnTo>
                  <a:pt x="2930331" y="2062220"/>
                </a:lnTo>
                <a:lnTo>
                  <a:pt x="0" y="2062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3127994" y="7583302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1419000">
            <a:off x="8421672" y="7983821"/>
            <a:ext cx="2427611" cy="2057400"/>
          </a:xfrm>
          <a:custGeom>
            <a:avLst/>
            <a:gdLst/>
            <a:ahLst/>
            <a:cxnLst/>
            <a:rect l="l" t="t" r="r" b="b"/>
            <a:pathLst>
              <a:path w="2427611" h="2057400">
                <a:moveTo>
                  <a:pt x="0" y="0"/>
                </a:moveTo>
                <a:lnTo>
                  <a:pt x="2427610" y="0"/>
                </a:lnTo>
                <a:lnTo>
                  <a:pt x="242761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 rot="1069808">
            <a:off x="12164256" y="7959653"/>
            <a:ext cx="1995185" cy="2105736"/>
          </a:xfrm>
          <a:custGeom>
            <a:avLst/>
            <a:gdLst/>
            <a:ahLst/>
            <a:cxnLst/>
            <a:rect l="l" t="t" r="r" b="b"/>
            <a:pathLst>
              <a:path w="1995185" h="2105736">
                <a:moveTo>
                  <a:pt x="0" y="0"/>
                </a:moveTo>
                <a:lnTo>
                  <a:pt x="1995185" y="0"/>
                </a:lnTo>
                <a:lnTo>
                  <a:pt x="1995185" y="2105736"/>
                </a:lnTo>
                <a:lnTo>
                  <a:pt x="0" y="2105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13935962" y="7484495"/>
            <a:ext cx="4352038" cy="4509884"/>
          </a:xfrm>
          <a:custGeom>
            <a:avLst/>
            <a:gdLst/>
            <a:ahLst/>
            <a:cxnLst/>
            <a:rect l="l" t="t" r="r" b="b"/>
            <a:pathLst>
              <a:path w="4352038" h="4509884">
                <a:moveTo>
                  <a:pt x="0" y="0"/>
                </a:moveTo>
                <a:lnTo>
                  <a:pt x="4352038" y="0"/>
                </a:lnTo>
                <a:lnTo>
                  <a:pt x="4352038" y="4509884"/>
                </a:lnTo>
                <a:lnTo>
                  <a:pt x="0" y="45098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864586" y="1234792"/>
            <a:ext cx="806971" cy="268754"/>
            <a:chOff x="0" y="0"/>
            <a:chExt cx="212536" cy="707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64586" y="1856206"/>
            <a:ext cx="806971" cy="268754"/>
            <a:chOff x="0" y="0"/>
            <a:chExt cx="212536" cy="707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64586" y="2477619"/>
            <a:ext cx="806971" cy="268754"/>
            <a:chOff x="0" y="0"/>
            <a:chExt cx="212536" cy="707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64586" y="3099032"/>
            <a:ext cx="806971" cy="268754"/>
            <a:chOff x="0" y="0"/>
            <a:chExt cx="212536" cy="7078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64586" y="3720445"/>
            <a:ext cx="806971" cy="268754"/>
            <a:chOff x="0" y="0"/>
            <a:chExt cx="212536" cy="7078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64586" y="4341859"/>
            <a:ext cx="806971" cy="268754"/>
            <a:chOff x="0" y="0"/>
            <a:chExt cx="212536" cy="7078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64586" y="4963272"/>
            <a:ext cx="806971" cy="268754"/>
            <a:chOff x="0" y="0"/>
            <a:chExt cx="212536" cy="7078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64586" y="5584685"/>
            <a:ext cx="806971" cy="268754"/>
            <a:chOff x="0" y="0"/>
            <a:chExt cx="212536" cy="7078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4586" y="6206098"/>
            <a:ext cx="806971" cy="268754"/>
            <a:chOff x="0" y="0"/>
            <a:chExt cx="212536" cy="7078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64586" y="6827512"/>
            <a:ext cx="806971" cy="268754"/>
            <a:chOff x="0" y="0"/>
            <a:chExt cx="212536" cy="7078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64586" y="7448925"/>
            <a:ext cx="806971" cy="268754"/>
            <a:chOff x="0" y="0"/>
            <a:chExt cx="212536" cy="7078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6396467" y="6235700"/>
            <a:ext cx="5495066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By Team </a:t>
            </a:r>
            <a:r>
              <a:rPr lang="en-US" altLang="ja-JP" sz="5100" dirty="0" err="1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Healthchi</a:t>
            </a:r>
            <a:endParaRPr lang="en-US" sz="5100" dirty="0">
              <a:solidFill>
                <a:srgbClr val="000000"/>
              </a:solidFill>
              <a:latin typeface="TDTD공원숲"/>
              <a:ea typeface="TDTD공원숲"/>
              <a:cs typeface="TDTD공원숲"/>
              <a:sym typeface="TDTD공원숲"/>
            </a:endParaRPr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4196593F-95D4-4F19-3243-2601EF3759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37" y="3190695"/>
            <a:ext cx="7096125" cy="2343150"/>
          </a:xfrm>
          <a:prstGeom prst="rect">
            <a:avLst/>
          </a:prstGeom>
        </p:spPr>
      </p:pic>
      <p:sp>
        <p:nvSpPr>
          <p:cNvPr id="49" name="Freeform 14">
            <a:extLst>
              <a:ext uri="{FF2B5EF4-FFF2-40B4-BE49-F238E27FC236}">
                <a16:creationId xmlns:a16="http://schemas.microsoft.com/office/drawing/2014/main" id="{1639A697-2B13-9856-CAA9-BD1958A32428}"/>
              </a:ext>
            </a:extLst>
          </p:cNvPr>
          <p:cNvSpPr/>
          <p:nvPr/>
        </p:nvSpPr>
        <p:spPr>
          <a:xfrm rot="685020">
            <a:off x="12284950" y="2368247"/>
            <a:ext cx="1125409" cy="1461570"/>
          </a:xfrm>
          <a:custGeom>
            <a:avLst/>
            <a:gdLst/>
            <a:ahLst/>
            <a:cxnLst/>
            <a:rect l="l" t="t" r="r" b="b"/>
            <a:pathLst>
              <a:path w="1125409" h="1461570">
                <a:moveTo>
                  <a:pt x="0" y="0"/>
                </a:moveTo>
                <a:lnTo>
                  <a:pt x="1125408" y="0"/>
                </a:lnTo>
                <a:lnTo>
                  <a:pt x="1125408" y="1461570"/>
                </a:lnTo>
                <a:lnTo>
                  <a:pt x="0" y="14615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0" name="Freeform 7">
            <a:extLst>
              <a:ext uri="{FF2B5EF4-FFF2-40B4-BE49-F238E27FC236}">
                <a16:creationId xmlns:a16="http://schemas.microsoft.com/office/drawing/2014/main" id="{1C8F82C3-546A-0BE6-C5D1-67F273BEEF67}"/>
              </a:ext>
            </a:extLst>
          </p:cNvPr>
          <p:cNvSpPr/>
          <p:nvPr/>
        </p:nvSpPr>
        <p:spPr>
          <a:xfrm rot="20079944">
            <a:off x="8444044" y="7771169"/>
            <a:ext cx="2684339" cy="2085530"/>
          </a:xfrm>
          <a:custGeom>
            <a:avLst/>
            <a:gdLst/>
            <a:ahLst/>
            <a:cxnLst/>
            <a:rect l="l" t="t" r="r" b="b"/>
            <a:pathLst>
              <a:path w="1565646" h="1505867">
                <a:moveTo>
                  <a:pt x="0" y="0"/>
                </a:moveTo>
                <a:lnTo>
                  <a:pt x="1565646" y="0"/>
                </a:lnTo>
                <a:lnTo>
                  <a:pt x="1565646" y="1505867"/>
                </a:lnTo>
                <a:lnTo>
                  <a:pt x="0" y="150586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5843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10565094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68072" y="906686"/>
            <a:ext cx="15751857" cy="8473628"/>
            <a:chOff x="0" y="0"/>
            <a:chExt cx="4148637" cy="22317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8637" cy="2231737"/>
            </a:xfrm>
            <a:custGeom>
              <a:avLst/>
              <a:gdLst/>
              <a:ahLst/>
              <a:cxnLst/>
              <a:rect l="l" t="t" r="r" b="b"/>
              <a:pathLst>
                <a:path w="4148637" h="2231737">
                  <a:moveTo>
                    <a:pt x="8355" y="0"/>
                  </a:moveTo>
                  <a:lnTo>
                    <a:pt x="4140282" y="0"/>
                  </a:lnTo>
                  <a:cubicBezTo>
                    <a:pt x="4142498" y="0"/>
                    <a:pt x="4144623" y="880"/>
                    <a:pt x="4146190" y="2447"/>
                  </a:cubicBezTo>
                  <a:cubicBezTo>
                    <a:pt x="4147757" y="4014"/>
                    <a:pt x="4148637" y="6139"/>
                    <a:pt x="4148637" y="8355"/>
                  </a:cubicBezTo>
                  <a:lnTo>
                    <a:pt x="4148637" y="2223382"/>
                  </a:lnTo>
                  <a:cubicBezTo>
                    <a:pt x="4148637" y="2225598"/>
                    <a:pt x="4147757" y="2227723"/>
                    <a:pt x="4146190" y="2229290"/>
                  </a:cubicBezTo>
                  <a:cubicBezTo>
                    <a:pt x="4144623" y="2230857"/>
                    <a:pt x="4142498" y="2231737"/>
                    <a:pt x="4140282" y="2231737"/>
                  </a:cubicBezTo>
                  <a:lnTo>
                    <a:pt x="8355" y="2231737"/>
                  </a:lnTo>
                  <a:cubicBezTo>
                    <a:pt x="3741" y="2231737"/>
                    <a:pt x="0" y="2227996"/>
                    <a:pt x="0" y="2223382"/>
                  </a:cubicBezTo>
                  <a:lnTo>
                    <a:pt x="0" y="8355"/>
                  </a:lnTo>
                  <a:cubicBezTo>
                    <a:pt x="0" y="6139"/>
                    <a:pt x="880" y="4014"/>
                    <a:pt x="2447" y="2447"/>
                  </a:cubicBezTo>
                  <a:cubicBezTo>
                    <a:pt x="4014" y="880"/>
                    <a:pt x="6139" y="0"/>
                    <a:pt x="8355" y="0"/>
                  </a:cubicBezTo>
                  <a:close/>
                </a:path>
              </a:pathLst>
            </a:custGeom>
            <a:solidFill>
              <a:srgbClr val="F2EEE4"/>
            </a:solidFill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148637" cy="2269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420694" y="8338858"/>
            <a:ext cx="2367186" cy="2319842"/>
          </a:xfrm>
          <a:custGeom>
            <a:avLst/>
            <a:gdLst/>
            <a:ahLst/>
            <a:cxnLst/>
            <a:rect l="l" t="t" r="r" b="b"/>
            <a:pathLst>
              <a:path w="2367186" h="2319842">
                <a:moveTo>
                  <a:pt x="0" y="0"/>
                </a:moveTo>
                <a:lnTo>
                  <a:pt x="2367186" y="0"/>
                </a:lnTo>
                <a:lnTo>
                  <a:pt x="2367186" y="2319841"/>
                </a:lnTo>
                <a:lnTo>
                  <a:pt x="0" y="2319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864586" y="1234792"/>
            <a:ext cx="806971" cy="268754"/>
            <a:chOff x="0" y="0"/>
            <a:chExt cx="212536" cy="707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4586" y="1856206"/>
            <a:ext cx="806971" cy="268754"/>
            <a:chOff x="0" y="0"/>
            <a:chExt cx="212536" cy="707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-6830715">
            <a:off x="16160002" y="6281"/>
            <a:ext cx="2941203" cy="3047879"/>
          </a:xfrm>
          <a:custGeom>
            <a:avLst/>
            <a:gdLst/>
            <a:ahLst/>
            <a:cxnLst/>
            <a:rect l="l" t="t" r="r" b="b"/>
            <a:pathLst>
              <a:path w="2941203" h="3047879">
                <a:moveTo>
                  <a:pt x="0" y="0"/>
                </a:moveTo>
                <a:lnTo>
                  <a:pt x="2941203" y="0"/>
                </a:lnTo>
                <a:lnTo>
                  <a:pt x="2941203" y="3047879"/>
                </a:lnTo>
                <a:lnTo>
                  <a:pt x="0" y="3047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864586" y="2477619"/>
            <a:ext cx="806971" cy="268754"/>
            <a:chOff x="0" y="0"/>
            <a:chExt cx="212536" cy="707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64586" y="3099032"/>
            <a:ext cx="806971" cy="268754"/>
            <a:chOff x="0" y="0"/>
            <a:chExt cx="212536" cy="707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64586" y="3720445"/>
            <a:ext cx="806971" cy="268754"/>
            <a:chOff x="0" y="0"/>
            <a:chExt cx="212536" cy="7078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64586" y="4341859"/>
            <a:ext cx="806971" cy="268754"/>
            <a:chOff x="0" y="0"/>
            <a:chExt cx="212536" cy="7078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64586" y="4963272"/>
            <a:ext cx="806971" cy="268754"/>
            <a:chOff x="0" y="0"/>
            <a:chExt cx="212536" cy="7078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64586" y="5584685"/>
            <a:ext cx="806971" cy="268754"/>
            <a:chOff x="0" y="0"/>
            <a:chExt cx="212536" cy="7078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64586" y="6206098"/>
            <a:ext cx="806971" cy="268754"/>
            <a:chOff x="0" y="0"/>
            <a:chExt cx="212536" cy="7078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4586" y="6827512"/>
            <a:ext cx="806971" cy="268754"/>
            <a:chOff x="0" y="0"/>
            <a:chExt cx="212536" cy="7078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64586" y="7448925"/>
            <a:ext cx="806971" cy="268754"/>
            <a:chOff x="0" y="0"/>
            <a:chExt cx="212536" cy="7078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5795337" y="7717679"/>
            <a:ext cx="1979886" cy="2859041"/>
          </a:xfrm>
          <a:custGeom>
            <a:avLst/>
            <a:gdLst/>
            <a:ahLst/>
            <a:cxnLst/>
            <a:rect l="l" t="t" r="r" b="b"/>
            <a:pathLst>
              <a:path w="1979886" h="2859041">
                <a:moveTo>
                  <a:pt x="0" y="0"/>
                </a:moveTo>
                <a:lnTo>
                  <a:pt x="1979886" y="0"/>
                </a:lnTo>
                <a:lnTo>
                  <a:pt x="1979886" y="2859041"/>
                </a:lnTo>
                <a:lnTo>
                  <a:pt x="0" y="28590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3" name="Group 43"/>
          <p:cNvGrpSpPr/>
          <p:nvPr/>
        </p:nvGrpSpPr>
        <p:grpSpPr>
          <a:xfrm>
            <a:off x="864586" y="8070104"/>
            <a:ext cx="806971" cy="268754"/>
            <a:chOff x="0" y="0"/>
            <a:chExt cx="212536" cy="7078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64586" y="8691283"/>
            <a:ext cx="806971" cy="268754"/>
            <a:chOff x="0" y="0"/>
            <a:chExt cx="212536" cy="7078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2234156" y="4207975"/>
            <a:ext cx="622586" cy="726048"/>
          </a:xfrm>
          <a:custGeom>
            <a:avLst/>
            <a:gdLst/>
            <a:ahLst/>
            <a:cxnLst/>
            <a:rect l="l" t="t" r="r" b="b"/>
            <a:pathLst>
              <a:path w="622586" h="726048">
                <a:moveTo>
                  <a:pt x="0" y="0"/>
                </a:moveTo>
                <a:lnTo>
                  <a:pt x="622586" y="0"/>
                </a:lnTo>
                <a:lnTo>
                  <a:pt x="622586" y="726048"/>
                </a:lnTo>
                <a:lnTo>
                  <a:pt x="0" y="726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0" name="Freeform 50"/>
          <p:cNvSpPr/>
          <p:nvPr/>
        </p:nvSpPr>
        <p:spPr>
          <a:xfrm>
            <a:off x="4973964" y="8507026"/>
            <a:ext cx="2144324" cy="1967417"/>
          </a:xfrm>
          <a:custGeom>
            <a:avLst/>
            <a:gdLst/>
            <a:ahLst/>
            <a:cxnLst/>
            <a:rect l="l" t="t" r="r" b="b"/>
            <a:pathLst>
              <a:path w="2144324" h="1967417">
                <a:moveTo>
                  <a:pt x="0" y="0"/>
                </a:moveTo>
                <a:lnTo>
                  <a:pt x="2144323" y="0"/>
                </a:lnTo>
                <a:lnTo>
                  <a:pt x="2144323" y="1967417"/>
                </a:lnTo>
                <a:lnTo>
                  <a:pt x="0" y="19674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1" name="Freeform 51"/>
          <p:cNvSpPr/>
          <p:nvPr/>
        </p:nvSpPr>
        <p:spPr>
          <a:xfrm>
            <a:off x="0" y="7477265"/>
            <a:ext cx="2592324" cy="4114800"/>
          </a:xfrm>
          <a:custGeom>
            <a:avLst/>
            <a:gdLst/>
            <a:ahLst/>
            <a:cxnLst/>
            <a:rect l="l" t="t" r="r" b="b"/>
            <a:pathLst>
              <a:path w="2592324" h="4114800">
                <a:moveTo>
                  <a:pt x="0" y="0"/>
                </a:moveTo>
                <a:lnTo>
                  <a:pt x="2592324" y="0"/>
                </a:lnTo>
                <a:lnTo>
                  <a:pt x="25923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2" name="TextBox 52"/>
          <p:cNvSpPr txBox="1"/>
          <p:nvPr/>
        </p:nvSpPr>
        <p:spPr>
          <a:xfrm>
            <a:off x="2871294" y="1368296"/>
            <a:ext cx="12521105" cy="1356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192"/>
              </a:lnSpc>
            </a:pPr>
            <a:r>
              <a:rPr lang="en-US" sz="7994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Appeal point</a:t>
            </a:r>
            <a:r>
              <a:rPr lang="ja-JP" altLang="en-US" sz="7994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（小</a:t>
            </a:r>
            <a:r>
              <a:rPr lang="en-US" altLang="ja-JP" sz="7994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Matsuda</a:t>
            </a:r>
            <a:r>
              <a:rPr lang="ja-JP" altLang="en-US" sz="7994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）</a:t>
            </a:r>
            <a:endParaRPr lang="en-US" sz="7994" dirty="0">
              <a:solidFill>
                <a:srgbClr val="000000"/>
              </a:solidFill>
              <a:latin typeface="TDTD공원숲"/>
              <a:ea typeface="TDTD공원숲"/>
              <a:cs typeface="TDTD공원숲"/>
              <a:sym typeface="TDTD공원숲"/>
            </a:endParaRPr>
          </a:p>
        </p:txBody>
      </p:sp>
      <p:sp>
        <p:nvSpPr>
          <p:cNvPr id="54" name="Freeform 54"/>
          <p:cNvSpPr/>
          <p:nvPr/>
        </p:nvSpPr>
        <p:spPr>
          <a:xfrm>
            <a:off x="2225655" y="5432020"/>
            <a:ext cx="622586" cy="726048"/>
          </a:xfrm>
          <a:custGeom>
            <a:avLst/>
            <a:gdLst/>
            <a:ahLst/>
            <a:cxnLst/>
            <a:rect l="l" t="t" r="r" b="b"/>
            <a:pathLst>
              <a:path w="622586" h="726048">
                <a:moveTo>
                  <a:pt x="0" y="0"/>
                </a:moveTo>
                <a:lnTo>
                  <a:pt x="622586" y="0"/>
                </a:lnTo>
                <a:lnTo>
                  <a:pt x="622586" y="726048"/>
                </a:lnTo>
                <a:lnTo>
                  <a:pt x="0" y="726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6" name="Freeform 56"/>
          <p:cNvSpPr/>
          <p:nvPr/>
        </p:nvSpPr>
        <p:spPr>
          <a:xfrm>
            <a:off x="2224850" y="6889173"/>
            <a:ext cx="622586" cy="726048"/>
          </a:xfrm>
          <a:custGeom>
            <a:avLst/>
            <a:gdLst/>
            <a:ahLst/>
            <a:cxnLst/>
            <a:rect l="l" t="t" r="r" b="b"/>
            <a:pathLst>
              <a:path w="622586" h="726048">
                <a:moveTo>
                  <a:pt x="0" y="0"/>
                </a:moveTo>
                <a:lnTo>
                  <a:pt x="622586" y="0"/>
                </a:lnTo>
                <a:lnTo>
                  <a:pt x="622586" y="726048"/>
                </a:lnTo>
                <a:lnTo>
                  <a:pt x="0" y="726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8" name="TextBox 53">
            <a:extLst>
              <a:ext uri="{FF2B5EF4-FFF2-40B4-BE49-F238E27FC236}">
                <a16:creationId xmlns:a16="http://schemas.microsoft.com/office/drawing/2014/main" id="{581C1C19-CD34-46C9-6271-28E86111BD37}"/>
              </a:ext>
            </a:extLst>
          </p:cNvPr>
          <p:cNvSpPr txBox="1"/>
          <p:nvPr/>
        </p:nvSpPr>
        <p:spPr>
          <a:xfrm>
            <a:off x="3214941" y="3265146"/>
            <a:ext cx="13093366" cy="1003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kumimoji="1" lang="ja-JP" altLang="en-US" sz="4000" dirty="0">
                <a:highlight>
                  <a:srgbClr val="FFFF00"/>
                </a:highligh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ポイント＝ユーザー目線の設計</a:t>
            </a:r>
            <a:endParaRPr kumimoji="1" lang="en-US" altLang="ja-JP" sz="4000" dirty="0">
              <a:highlight>
                <a:srgbClr val="FFFF00"/>
              </a:highligh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l">
              <a:lnSpc>
                <a:spcPts val="3203"/>
              </a:lnSpc>
            </a:pPr>
            <a:endParaRPr lang="en-US" sz="2288" dirty="0">
              <a:solidFill>
                <a:srgbClr val="000000"/>
              </a:solidFill>
              <a:latin typeface="TDTD걱정말아요"/>
              <a:ea typeface="TDTD걱정말아요"/>
              <a:cs typeface="TDTD걱정말아요"/>
              <a:sym typeface="TDTD걱정말아요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C30FE282-5774-8735-940F-D6F29FA5917F}"/>
              </a:ext>
            </a:extLst>
          </p:cNvPr>
          <p:cNvSpPr txBox="1"/>
          <p:nvPr/>
        </p:nvSpPr>
        <p:spPr>
          <a:xfrm>
            <a:off x="3051018" y="5621323"/>
            <a:ext cx="12185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親しみやすさとかわいらしさ、プレイしたくなるキャラクター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D07678A1-3192-ACBC-12AC-36DB9506F17B}"/>
              </a:ext>
            </a:extLst>
          </p:cNvPr>
          <p:cNvSpPr txBox="1"/>
          <p:nvPr/>
        </p:nvSpPr>
        <p:spPr>
          <a:xfrm>
            <a:off x="3051018" y="6993905"/>
            <a:ext cx="12185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画像を使うことでデザイン性を重視した画面設計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FF15B09-0345-8DF2-A48D-42A91396D3B1}"/>
              </a:ext>
            </a:extLst>
          </p:cNvPr>
          <p:cNvSpPr txBox="1"/>
          <p:nvPr/>
        </p:nvSpPr>
        <p:spPr>
          <a:xfrm>
            <a:off x="3038866" y="4382480"/>
            <a:ext cx="12185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UI</a:t>
            </a:r>
            <a:r>
              <a:rPr kumimoji="1" lang="ja-JP" altLang="en-US" sz="32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をなるべく統一することでユーザーが戸惑わない仕様に</a:t>
            </a:r>
          </a:p>
        </p:txBody>
      </p:sp>
      <p:pic>
        <p:nvPicPr>
          <p:cNvPr id="60" name="図 59" descr="ロゴ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4A2FB00-BB87-0524-7FEF-FE8BAFF05A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902" y="6993905"/>
            <a:ext cx="6943228" cy="29541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01D96-7DDF-CBA8-7737-651B5FAF5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3BE854E-244B-0D2F-7D71-3F5C5810646E}"/>
              </a:ext>
            </a:extLst>
          </p:cNvPr>
          <p:cNvSpPr/>
          <p:nvPr/>
        </p:nvSpPr>
        <p:spPr>
          <a:xfrm>
            <a:off x="-385843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CD4167D-58C5-BECC-7673-6A2EE6E9C901}"/>
              </a:ext>
            </a:extLst>
          </p:cNvPr>
          <p:cNvSpPr/>
          <p:nvPr/>
        </p:nvSpPr>
        <p:spPr>
          <a:xfrm>
            <a:off x="10565094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03EF247D-B4B4-C307-019E-F8710A5B64D5}"/>
              </a:ext>
            </a:extLst>
          </p:cNvPr>
          <p:cNvGrpSpPr/>
          <p:nvPr/>
        </p:nvGrpSpPr>
        <p:grpSpPr>
          <a:xfrm>
            <a:off x="1268072" y="906686"/>
            <a:ext cx="15751857" cy="8473628"/>
            <a:chOff x="0" y="0"/>
            <a:chExt cx="4148637" cy="223173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CC1C44D-BCEA-C80D-92EE-20C22BE4A06E}"/>
                </a:ext>
              </a:extLst>
            </p:cNvPr>
            <p:cNvSpPr/>
            <p:nvPr/>
          </p:nvSpPr>
          <p:spPr>
            <a:xfrm>
              <a:off x="0" y="0"/>
              <a:ext cx="4148637" cy="2231737"/>
            </a:xfrm>
            <a:custGeom>
              <a:avLst/>
              <a:gdLst/>
              <a:ahLst/>
              <a:cxnLst/>
              <a:rect l="l" t="t" r="r" b="b"/>
              <a:pathLst>
                <a:path w="4148637" h="2231737">
                  <a:moveTo>
                    <a:pt x="8355" y="0"/>
                  </a:moveTo>
                  <a:lnTo>
                    <a:pt x="4140282" y="0"/>
                  </a:lnTo>
                  <a:cubicBezTo>
                    <a:pt x="4142498" y="0"/>
                    <a:pt x="4144623" y="880"/>
                    <a:pt x="4146190" y="2447"/>
                  </a:cubicBezTo>
                  <a:cubicBezTo>
                    <a:pt x="4147757" y="4014"/>
                    <a:pt x="4148637" y="6139"/>
                    <a:pt x="4148637" y="8355"/>
                  </a:cubicBezTo>
                  <a:lnTo>
                    <a:pt x="4148637" y="2223382"/>
                  </a:lnTo>
                  <a:cubicBezTo>
                    <a:pt x="4148637" y="2225598"/>
                    <a:pt x="4147757" y="2227723"/>
                    <a:pt x="4146190" y="2229290"/>
                  </a:cubicBezTo>
                  <a:cubicBezTo>
                    <a:pt x="4144623" y="2230857"/>
                    <a:pt x="4142498" y="2231737"/>
                    <a:pt x="4140282" y="2231737"/>
                  </a:cubicBezTo>
                  <a:lnTo>
                    <a:pt x="8355" y="2231737"/>
                  </a:lnTo>
                  <a:cubicBezTo>
                    <a:pt x="3741" y="2231737"/>
                    <a:pt x="0" y="2227996"/>
                    <a:pt x="0" y="2223382"/>
                  </a:cubicBezTo>
                  <a:lnTo>
                    <a:pt x="0" y="8355"/>
                  </a:lnTo>
                  <a:cubicBezTo>
                    <a:pt x="0" y="6139"/>
                    <a:pt x="880" y="4014"/>
                    <a:pt x="2447" y="2447"/>
                  </a:cubicBezTo>
                  <a:cubicBezTo>
                    <a:pt x="4014" y="880"/>
                    <a:pt x="6139" y="0"/>
                    <a:pt x="8355" y="0"/>
                  </a:cubicBezTo>
                  <a:close/>
                </a:path>
              </a:pathLst>
            </a:custGeom>
            <a:solidFill>
              <a:srgbClr val="F2EEE4"/>
            </a:solidFill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490F277-CEEE-B214-F05E-2F528BFEE40E}"/>
                </a:ext>
              </a:extLst>
            </p:cNvPr>
            <p:cNvSpPr txBox="1"/>
            <p:nvPr/>
          </p:nvSpPr>
          <p:spPr>
            <a:xfrm>
              <a:off x="0" y="-38100"/>
              <a:ext cx="4148637" cy="2269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46EEF07F-3A43-7F94-740D-8B4BCAB499A9}"/>
              </a:ext>
            </a:extLst>
          </p:cNvPr>
          <p:cNvSpPr/>
          <p:nvPr/>
        </p:nvSpPr>
        <p:spPr>
          <a:xfrm>
            <a:off x="10420694" y="8338858"/>
            <a:ext cx="2367186" cy="2319842"/>
          </a:xfrm>
          <a:custGeom>
            <a:avLst/>
            <a:gdLst/>
            <a:ahLst/>
            <a:cxnLst/>
            <a:rect l="l" t="t" r="r" b="b"/>
            <a:pathLst>
              <a:path w="2367186" h="2319842">
                <a:moveTo>
                  <a:pt x="0" y="0"/>
                </a:moveTo>
                <a:lnTo>
                  <a:pt x="2367186" y="0"/>
                </a:lnTo>
                <a:lnTo>
                  <a:pt x="2367186" y="2319841"/>
                </a:lnTo>
                <a:lnTo>
                  <a:pt x="0" y="2319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6736DC5-D042-E889-96A7-253F4D2CF50F}"/>
              </a:ext>
            </a:extLst>
          </p:cNvPr>
          <p:cNvGrpSpPr/>
          <p:nvPr/>
        </p:nvGrpSpPr>
        <p:grpSpPr>
          <a:xfrm>
            <a:off x="864586" y="1234792"/>
            <a:ext cx="806971" cy="268754"/>
            <a:chOff x="0" y="0"/>
            <a:chExt cx="212536" cy="7078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9238CEB-5B00-05FC-5B71-4FECC9F5F5DF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579A678-2E0A-19A0-0917-74F101A581B4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096D2C5-B826-C2E8-5C62-3B16EBF9C52F}"/>
              </a:ext>
            </a:extLst>
          </p:cNvPr>
          <p:cNvGrpSpPr/>
          <p:nvPr/>
        </p:nvGrpSpPr>
        <p:grpSpPr>
          <a:xfrm>
            <a:off x="864586" y="1856206"/>
            <a:ext cx="806971" cy="268754"/>
            <a:chOff x="0" y="0"/>
            <a:chExt cx="212536" cy="7078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7D7C5A9-C20D-E894-6EE4-3F22AB091D53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818DF56-A646-B5AE-BB90-2A975C546737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B1EC32FD-6D6D-6643-2429-3D57EE8F5DDE}"/>
              </a:ext>
            </a:extLst>
          </p:cNvPr>
          <p:cNvSpPr/>
          <p:nvPr/>
        </p:nvSpPr>
        <p:spPr>
          <a:xfrm rot="-6830715">
            <a:off x="16160002" y="6281"/>
            <a:ext cx="2941203" cy="3047879"/>
          </a:xfrm>
          <a:custGeom>
            <a:avLst/>
            <a:gdLst/>
            <a:ahLst/>
            <a:cxnLst/>
            <a:rect l="l" t="t" r="r" b="b"/>
            <a:pathLst>
              <a:path w="2941203" h="3047879">
                <a:moveTo>
                  <a:pt x="0" y="0"/>
                </a:moveTo>
                <a:lnTo>
                  <a:pt x="2941203" y="0"/>
                </a:lnTo>
                <a:lnTo>
                  <a:pt x="2941203" y="3047879"/>
                </a:lnTo>
                <a:lnTo>
                  <a:pt x="0" y="3047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172ACF5-43C3-DB21-7F24-CB34E7AE1F98}"/>
              </a:ext>
            </a:extLst>
          </p:cNvPr>
          <p:cNvGrpSpPr/>
          <p:nvPr/>
        </p:nvGrpSpPr>
        <p:grpSpPr>
          <a:xfrm>
            <a:off x="864586" y="2477619"/>
            <a:ext cx="806971" cy="268754"/>
            <a:chOff x="0" y="0"/>
            <a:chExt cx="212536" cy="7078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B43DC29A-C35F-6CA6-878F-E114129E4313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3DAFA15-402E-CCBA-9E33-CEBD688E5EB9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195A7C46-B347-27C6-B47B-174568944987}"/>
              </a:ext>
            </a:extLst>
          </p:cNvPr>
          <p:cNvGrpSpPr/>
          <p:nvPr/>
        </p:nvGrpSpPr>
        <p:grpSpPr>
          <a:xfrm>
            <a:off x="864586" y="3099032"/>
            <a:ext cx="806971" cy="268754"/>
            <a:chOff x="0" y="0"/>
            <a:chExt cx="212536" cy="70783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F5124146-1DD9-5A64-65F5-A8CD7E53BF8B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72AA775-F3D5-0598-3885-246D240E25E5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9E542812-A05B-69AD-DAF9-5C4A2E112E25}"/>
              </a:ext>
            </a:extLst>
          </p:cNvPr>
          <p:cNvGrpSpPr/>
          <p:nvPr/>
        </p:nvGrpSpPr>
        <p:grpSpPr>
          <a:xfrm>
            <a:off x="864586" y="3720445"/>
            <a:ext cx="806971" cy="268754"/>
            <a:chOff x="0" y="0"/>
            <a:chExt cx="212536" cy="7078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F9D0D945-414A-584A-1DCB-B5D291DBD505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3AF8EBD6-D385-B05C-8669-2198C16C8F95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AD659F6-8DF5-F5B8-2C97-896B94357139}"/>
              </a:ext>
            </a:extLst>
          </p:cNvPr>
          <p:cNvGrpSpPr/>
          <p:nvPr/>
        </p:nvGrpSpPr>
        <p:grpSpPr>
          <a:xfrm>
            <a:off x="864586" y="4341859"/>
            <a:ext cx="806971" cy="268754"/>
            <a:chOff x="0" y="0"/>
            <a:chExt cx="212536" cy="70783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5F6B4E22-0414-DD06-7E08-2CBD086818BF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80ED7745-7663-94ED-F00E-AADCA906C116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67CBB0D-53A9-6F61-9F69-169DDD0D4A12}"/>
              </a:ext>
            </a:extLst>
          </p:cNvPr>
          <p:cNvGrpSpPr/>
          <p:nvPr/>
        </p:nvGrpSpPr>
        <p:grpSpPr>
          <a:xfrm>
            <a:off x="864586" y="4963272"/>
            <a:ext cx="806971" cy="268754"/>
            <a:chOff x="0" y="0"/>
            <a:chExt cx="212536" cy="70783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12669596-069C-BAD4-5A14-5561E7260D3E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0001DCB7-6609-BA0B-F362-39D926E17979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9CB0A85F-0124-12DB-4CA7-47F889D66826}"/>
              </a:ext>
            </a:extLst>
          </p:cNvPr>
          <p:cNvGrpSpPr/>
          <p:nvPr/>
        </p:nvGrpSpPr>
        <p:grpSpPr>
          <a:xfrm>
            <a:off x="864586" y="5584685"/>
            <a:ext cx="806971" cy="268754"/>
            <a:chOff x="0" y="0"/>
            <a:chExt cx="212536" cy="70783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1D185BF3-60F7-94C6-6F6C-156E6FF659C0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6C8D9BC4-B4ED-C91A-8581-85FB8BCE1245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8CB0A4C2-334F-CAA0-D5F4-82C57CCAF33B}"/>
              </a:ext>
            </a:extLst>
          </p:cNvPr>
          <p:cNvGrpSpPr/>
          <p:nvPr/>
        </p:nvGrpSpPr>
        <p:grpSpPr>
          <a:xfrm>
            <a:off x="864586" y="6206098"/>
            <a:ext cx="806971" cy="268754"/>
            <a:chOff x="0" y="0"/>
            <a:chExt cx="212536" cy="70783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8703D0E-A009-CA47-BE79-709A51D50D6C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F8ABAE4E-4490-6164-C217-F7F7CBFD2E8A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7670160C-818C-1109-E2A5-9EE4CB62E562}"/>
              </a:ext>
            </a:extLst>
          </p:cNvPr>
          <p:cNvGrpSpPr/>
          <p:nvPr/>
        </p:nvGrpSpPr>
        <p:grpSpPr>
          <a:xfrm>
            <a:off x="864586" y="6827512"/>
            <a:ext cx="806971" cy="268754"/>
            <a:chOff x="0" y="0"/>
            <a:chExt cx="212536" cy="70783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024AAD6E-6504-C7DE-CE31-84B976173A02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14F0FD7D-813C-8258-BC79-033F764921C1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12DB2F2B-F7B6-2888-90F3-76E916BFC017}"/>
              </a:ext>
            </a:extLst>
          </p:cNvPr>
          <p:cNvGrpSpPr/>
          <p:nvPr/>
        </p:nvGrpSpPr>
        <p:grpSpPr>
          <a:xfrm>
            <a:off x="864586" y="7448925"/>
            <a:ext cx="806971" cy="268754"/>
            <a:chOff x="0" y="0"/>
            <a:chExt cx="212536" cy="70783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FE8C7594-5FA3-9C64-1FC4-9DC493A4480C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7345D3AF-6640-5950-A208-6C25971BC50D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Freeform 42">
            <a:extLst>
              <a:ext uri="{FF2B5EF4-FFF2-40B4-BE49-F238E27FC236}">
                <a16:creationId xmlns:a16="http://schemas.microsoft.com/office/drawing/2014/main" id="{7B690F29-A1FD-5853-F4A4-CBEAA035E53F}"/>
              </a:ext>
            </a:extLst>
          </p:cNvPr>
          <p:cNvSpPr/>
          <p:nvPr/>
        </p:nvSpPr>
        <p:spPr>
          <a:xfrm>
            <a:off x="15795337" y="7717679"/>
            <a:ext cx="1979886" cy="2859041"/>
          </a:xfrm>
          <a:custGeom>
            <a:avLst/>
            <a:gdLst/>
            <a:ahLst/>
            <a:cxnLst/>
            <a:rect l="l" t="t" r="r" b="b"/>
            <a:pathLst>
              <a:path w="1979886" h="2859041">
                <a:moveTo>
                  <a:pt x="0" y="0"/>
                </a:moveTo>
                <a:lnTo>
                  <a:pt x="1979886" y="0"/>
                </a:lnTo>
                <a:lnTo>
                  <a:pt x="1979886" y="2859041"/>
                </a:lnTo>
                <a:lnTo>
                  <a:pt x="0" y="28590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3" name="Group 43">
            <a:extLst>
              <a:ext uri="{FF2B5EF4-FFF2-40B4-BE49-F238E27FC236}">
                <a16:creationId xmlns:a16="http://schemas.microsoft.com/office/drawing/2014/main" id="{5AF5B45E-89EC-912E-670A-4A644949E9B1}"/>
              </a:ext>
            </a:extLst>
          </p:cNvPr>
          <p:cNvGrpSpPr/>
          <p:nvPr/>
        </p:nvGrpSpPr>
        <p:grpSpPr>
          <a:xfrm>
            <a:off x="864586" y="8070104"/>
            <a:ext cx="806971" cy="268754"/>
            <a:chOff x="0" y="0"/>
            <a:chExt cx="212536" cy="70783"/>
          </a:xfrm>
        </p:grpSpPr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C6BAA4E7-0E9F-42E7-2B24-0981AFF6AE55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D97DBC64-8090-24B4-FAAD-2AD9218B8345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>
            <a:extLst>
              <a:ext uri="{FF2B5EF4-FFF2-40B4-BE49-F238E27FC236}">
                <a16:creationId xmlns:a16="http://schemas.microsoft.com/office/drawing/2014/main" id="{BF6E5404-5931-CE61-F49F-74F2C1E3EB5B}"/>
              </a:ext>
            </a:extLst>
          </p:cNvPr>
          <p:cNvGrpSpPr/>
          <p:nvPr/>
        </p:nvGrpSpPr>
        <p:grpSpPr>
          <a:xfrm>
            <a:off x="864586" y="8691283"/>
            <a:ext cx="806971" cy="268754"/>
            <a:chOff x="0" y="0"/>
            <a:chExt cx="212536" cy="70783"/>
          </a:xfrm>
        </p:grpSpPr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D2E44024-B650-778F-14A0-B4378A65AF93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" name="TextBox 48">
              <a:extLst>
                <a:ext uri="{FF2B5EF4-FFF2-40B4-BE49-F238E27FC236}">
                  <a16:creationId xmlns:a16="http://schemas.microsoft.com/office/drawing/2014/main" id="{B549B24E-556A-FAF5-65FF-844ED453D7A1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Freeform 49">
            <a:extLst>
              <a:ext uri="{FF2B5EF4-FFF2-40B4-BE49-F238E27FC236}">
                <a16:creationId xmlns:a16="http://schemas.microsoft.com/office/drawing/2014/main" id="{527882BA-F5D7-2BDA-76AB-E9C6BD27A580}"/>
              </a:ext>
            </a:extLst>
          </p:cNvPr>
          <p:cNvSpPr/>
          <p:nvPr/>
        </p:nvSpPr>
        <p:spPr>
          <a:xfrm>
            <a:off x="2244112" y="4428226"/>
            <a:ext cx="622586" cy="726048"/>
          </a:xfrm>
          <a:custGeom>
            <a:avLst/>
            <a:gdLst/>
            <a:ahLst/>
            <a:cxnLst/>
            <a:rect l="l" t="t" r="r" b="b"/>
            <a:pathLst>
              <a:path w="622586" h="726048">
                <a:moveTo>
                  <a:pt x="0" y="0"/>
                </a:moveTo>
                <a:lnTo>
                  <a:pt x="622586" y="0"/>
                </a:lnTo>
                <a:lnTo>
                  <a:pt x="622586" y="726048"/>
                </a:lnTo>
                <a:lnTo>
                  <a:pt x="0" y="726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0" name="Freeform 50">
            <a:extLst>
              <a:ext uri="{FF2B5EF4-FFF2-40B4-BE49-F238E27FC236}">
                <a16:creationId xmlns:a16="http://schemas.microsoft.com/office/drawing/2014/main" id="{D725BBD0-A365-933D-C316-F60A6870A09C}"/>
              </a:ext>
            </a:extLst>
          </p:cNvPr>
          <p:cNvSpPr/>
          <p:nvPr/>
        </p:nvSpPr>
        <p:spPr>
          <a:xfrm>
            <a:off x="4973964" y="8507026"/>
            <a:ext cx="2144324" cy="1967417"/>
          </a:xfrm>
          <a:custGeom>
            <a:avLst/>
            <a:gdLst/>
            <a:ahLst/>
            <a:cxnLst/>
            <a:rect l="l" t="t" r="r" b="b"/>
            <a:pathLst>
              <a:path w="2144324" h="1967417">
                <a:moveTo>
                  <a:pt x="0" y="0"/>
                </a:moveTo>
                <a:lnTo>
                  <a:pt x="2144323" y="0"/>
                </a:lnTo>
                <a:lnTo>
                  <a:pt x="2144323" y="1967417"/>
                </a:lnTo>
                <a:lnTo>
                  <a:pt x="0" y="19674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1" name="Freeform 51">
            <a:extLst>
              <a:ext uri="{FF2B5EF4-FFF2-40B4-BE49-F238E27FC236}">
                <a16:creationId xmlns:a16="http://schemas.microsoft.com/office/drawing/2014/main" id="{6BA6AA3E-EFD0-A5AD-6AD8-F6EC6BA13D22}"/>
              </a:ext>
            </a:extLst>
          </p:cNvPr>
          <p:cNvSpPr/>
          <p:nvPr/>
        </p:nvSpPr>
        <p:spPr>
          <a:xfrm>
            <a:off x="0" y="7477265"/>
            <a:ext cx="2592324" cy="4114800"/>
          </a:xfrm>
          <a:custGeom>
            <a:avLst/>
            <a:gdLst/>
            <a:ahLst/>
            <a:cxnLst/>
            <a:rect l="l" t="t" r="r" b="b"/>
            <a:pathLst>
              <a:path w="2592324" h="4114800">
                <a:moveTo>
                  <a:pt x="0" y="0"/>
                </a:moveTo>
                <a:lnTo>
                  <a:pt x="2592324" y="0"/>
                </a:lnTo>
                <a:lnTo>
                  <a:pt x="25923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3E345136-5348-5979-009D-2FA9143EC73B}"/>
              </a:ext>
            </a:extLst>
          </p:cNvPr>
          <p:cNvSpPr txBox="1"/>
          <p:nvPr/>
        </p:nvSpPr>
        <p:spPr>
          <a:xfrm>
            <a:off x="2871294" y="1368296"/>
            <a:ext cx="12521105" cy="1356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192"/>
              </a:lnSpc>
            </a:pPr>
            <a:r>
              <a:rPr lang="en-US" sz="7994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Appeal point</a:t>
            </a:r>
            <a:r>
              <a:rPr lang="ja-JP" altLang="en-US" sz="7994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（小</a:t>
            </a:r>
            <a:r>
              <a:rPr lang="en-US" altLang="ja-JP" sz="7994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Yamashita</a:t>
            </a:r>
            <a:r>
              <a:rPr lang="ja-JP" altLang="en-US" sz="7994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）</a:t>
            </a:r>
            <a:endParaRPr lang="en-US" sz="7994" dirty="0">
              <a:solidFill>
                <a:srgbClr val="000000"/>
              </a:solidFill>
              <a:latin typeface="TDTD공원숲"/>
              <a:ea typeface="TDTD공원숲"/>
              <a:cs typeface="TDTD공원숲"/>
              <a:sym typeface="TDTD공원숲"/>
            </a:endParaRPr>
          </a:p>
        </p:txBody>
      </p:sp>
      <p:sp>
        <p:nvSpPr>
          <p:cNvPr id="56" name="Freeform 56">
            <a:extLst>
              <a:ext uri="{FF2B5EF4-FFF2-40B4-BE49-F238E27FC236}">
                <a16:creationId xmlns:a16="http://schemas.microsoft.com/office/drawing/2014/main" id="{EF90C35B-D6E5-FB8C-3463-BF81B520CD0D}"/>
              </a:ext>
            </a:extLst>
          </p:cNvPr>
          <p:cNvSpPr/>
          <p:nvPr/>
        </p:nvSpPr>
        <p:spPr>
          <a:xfrm>
            <a:off x="2250097" y="5819231"/>
            <a:ext cx="622586" cy="726048"/>
          </a:xfrm>
          <a:custGeom>
            <a:avLst/>
            <a:gdLst/>
            <a:ahLst/>
            <a:cxnLst/>
            <a:rect l="l" t="t" r="r" b="b"/>
            <a:pathLst>
              <a:path w="622586" h="726048">
                <a:moveTo>
                  <a:pt x="0" y="0"/>
                </a:moveTo>
                <a:lnTo>
                  <a:pt x="622586" y="0"/>
                </a:lnTo>
                <a:lnTo>
                  <a:pt x="622586" y="726048"/>
                </a:lnTo>
                <a:lnTo>
                  <a:pt x="0" y="726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8" name="TextBox 53">
            <a:extLst>
              <a:ext uri="{FF2B5EF4-FFF2-40B4-BE49-F238E27FC236}">
                <a16:creationId xmlns:a16="http://schemas.microsoft.com/office/drawing/2014/main" id="{C1E53721-6D4D-0134-FC4B-30D7C0AC72F7}"/>
              </a:ext>
            </a:extLst>
          </p:cNvPr>
          <p:cNvSpPr txBox="1"/>
          <p:nvPr/>
        </p:nvSpPr>
        <p:spPr>
          <a:xfrm>
            <a:off x="2921986" y="3265146"/>
            <a:ext cx="13386321" cy="5435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kumimoji="1" lang="ja-JP" altLang="en-US" sz="4000" dirty="0">
                <a:highlight>
                  <a:srgbClr val="FFFF00"/>
                </a:highligh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ポイント＝実際に欲しいアプリを開発する</a:t>
            </a:r>
            <a:endParaRPr kumimoji="1" lang="en-US" altLang="ja-JP" sz="4000" dirty="0">
              <a:highlight>
                <a:srgbClr val="FFFF00"/>
              </a:highligh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endParaRPr kumimoji="1" lang="en-US" altLang="ja-JP" sz="4000" dirty="0">
              <a:highlight>
                <a:srgbClr val="FFFF00"/>
              </a:highligh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どんなテーブルが必要なのかチームで話し合い、データを格納していきました。</a:t>
            </a:r>
          </a:p>
          <a:p>
            <a:pPr lvl="0"/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キャラクターの評価値制度決定までにチームで話し合いを重ね、</a:t>
            </a:r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時にはヒートアップ</a:t>
            </a:r>
            <a:r>
              <a:rPr kumimoji="1" lang="en-US" altLang="ja-JP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…</a:t>
            </a:r>
          </a:p>
          <a:p>
            <a:pPr lvl="0"/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難しかったですが、一つに纏まり完成したときは喜びと達成感を</a:t>
            </a:r>
            <a:endParaRPr kumimoji="1" lang="en-US" altLang="ja-JP" sz="320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r>
              <a:rPr kumimoji="1" lang="ja-JP" altLang="en-US" sz="320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感じました</a:t>
            </a:r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！</a:t>
            </a:r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endParaRPr kumimoji="1" lang="ja-JP" altLang="en-US" sz="2400" dirty="0"/>
          </a:p>
          <a:p>
            <a:pPr algn="l">
              <a:lnSpc>
                <a:spcPts val="3203"/>
              </a:lnSpc>
            </a:pPr>
            <a:endParaRPr lang="en-US" sz="2288" dirty="0">
              <a:solidFill>
                <a:srgbClr val="000000"/>
              </a:solidFill>
              <a:latin typeface="TDTD걱정말아요"/>
              <a:ea typeface="TDTD걱정말아요"/>
              <a:cs typeface="TDTD걱정말아요"/>
              <a:sym typeface="TDTD걱정말아요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B67E8EF9-A229-28DF-6F32-17C117C7F877}"/>
              </a:ext>
            </a:extLst>
          </p:cNvPr>
          <p:cNvSpPr txBox="1"/>
          <p:nvPr/>
        </p:nvSpPr>
        <p:spPr>
          <a:xfrm>
            <a:off x="3001141" y="3222829"/>
            <a:ext cx="13042747" cy="617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endParaRPr kumimoji="1" lang="en-US" altLang="ja-JP" sz="4000" dirty="0">
              <a:highlight>
                <a:srgbClr val="FFFF00"/>
              </a:highligh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endParaRPr kumimoji="1" lang="en-US" altLang="ja-JP" sz="4000" dirty="0">
              <a:highlight>
                <a:srgbClr val="FFFF00"/>
              </a:highligh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kumimoji="1" lang="ja-JP" altLang="en-US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kumimoji="1" lang="ja-JP" altLang="en-US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kumimoji="1" lang="ja-JP" altLang="en-US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endParaRPr kumimoji="1" lang="en-US" altLang="ja-JP" sz="2400" dirty="0"/>
          </a:p>
          <a:p>
            <a:pPr lvl="0"/>
            <a:endParaRPr kumimoji="1" lang="en-US" altLang="ja-JP" sz="2400" dirty="0"/>
          </a:p>
          <a:p>
            <a:pPr lvl="0"/>
            <a:endParaRPr kumimoji="1" lang="ja-JP" altLang="en-US" sz="2400" dirty="0"/>
          </a:p>
          <a:p>
            <a:pPr algn="l">
              <a:lnSpc>
                <a:spcPts val="3203"/>
              </a:lnSpc>
            </a:pPr>
            <a:endParaRPr lang="en-US" sz="2288" dirty="0">
              <a:solidFill>
                <a:srgbClr val="000000"/>
              </a:solidFill>
              <a:latin typeface="TDTD걱정말아요"/>
              <a:ea typeface="TDTD걱정말아요"/>
              <a:cs typeface="TDTD걱정말아요"/>
              <a:sym typeface="TDTD걱정말아요"/>
            </a:endParaRPr>
          </a:p>
        </p:txBody>
      </p:sp>
    </p:spTree>
    <p:extLst>
      <p:ext uri="{BB962C8B-B14F-4D97-AF65-F5344CB8AC3E}">
        <p14:creationId xmlns:p14="http://schemas.microsoft.com/office/powerpoint/2010/main" val="438259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50F4E-2AFC-1315-32D6-EE2E7D52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28679C5-A7CA-694C-DD71-F823FC0982DC}"/>
              </a:ext>
            </a:extLst>
          </p:cNvPr>
          <p:cNvSpPr/>
          <p:nvPr/>
        </p:nvSpPr>
        <p:spPr>
          <a:xfrm>
            <a:off x="-385843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8388705-9292-D5E9-878E-3BB76AA1E000}"/>
              </a:ext>
            </a:extLst>
          </p:cNvPr>
          <p:cNvSpPr/>
          <p:nvPr/>
        </p:nvSpPr>
        <p:spPr>
          <a:xfrm>
            <a:off x="10565094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CE58A24-8D33-EB21-4DA9-405DCDA02CE9}"/>
              </a:ext>
            </a:extLst>
          </p:cNvPr>
          <p:cNvGrpSpPr/>
          <p:nvPr/>
        </p:nvGrpSpPr>
        <p:grpSpPr>
          <a:xfrm>
            <a:off x="1327898" y="788504"/>
            <a:ext cx="15751857" cy="8473628"/>
            <a:chOff x="0" y="0"/>
            <a:chExt cx="4148637" cy="223173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153B79E-F0C6-E79D-0BAB-64F8CE9A15A1}"/>
                </a:ext>
              </a:extLst>
            </p:cNvPr>
            <p:cNvSpPr/>
            <p:nvPr/>
          </p:nvSpPr>
          <p:spPr>
            <a:xfrm>
              <a:off x="0" y="0"/>
              <a:ext cx="4148637" cy="2231737"/>
            </a:xfrm>
            <a:custGeom>
              <a:avLst/>
              <a:gdLst/>
              <a:ahLst/>
              <a:cxnLst/>
              <a:rect l="l" t="t" r="r" b="b"/>
              <a:pathLst>
                <a:path w="4148637" h="2231737">
                  <a:moveTo>
                    <a:pt x="8355" y="0"/>
                  </a:moveTo>
                  <a:lnTo>
                    <a:pt x="4140282" y="0"/>
                  </a:lnTo>
                  <a:cubicBezTo>
                    <a:pt x="4142498" y="0"/>
                    <a:pt x="4144623" y="880"/>
                    <a:pt x="4146190" y="2447"/>
                  </a:cubicBezTo>
                  <a:cubicBezTo>
                    <a:pt x="4147757" y="4014"/>
                    <a:pt x="4148637" y="6139"/>
                    <a:pt x="4148637" y="8355"/>
                  </a:cubicBezTo>
                  <a:lnTo>
                    <a:pt x="4148637" y="2223382"/>
                  </a:lnTo>
                  <a:cubicBezTo>
                    <a:pt x="4148637" y="2225598"/>
                    <a:pt x="4147757" y="2227723"/>
                    <a:pt x="4146190" y="2229290"/>
                  </a:cubicBezTo>
                  <a:cubicBezTo>
                    <a:pt x="4144623" y="2230857"/>
                    <a:pt x="4142498" y="2231737"/>
                    <a:pt x="4140282" y="2231737"/>
                  </a:cubicBezTo>
                  <a:lnTo>
                    <a:pt x="8355" y="2231737"/>
                  </a:lnTo>
                  <a:cubicBezTo>
                    <a:pt x="3741" y="2231737"/>
                    <a:pt x="0" y="2227996"/>
                    <a:pt x="0" y="2223382"/>
                  </a:cubicBezTo>
                  <a:lnTo>
                    <a:pt x="0" y="8355"/>
                  </a:lnTo>
                  <a:cubicBezTo>
                    <a:pt x="0" y="6139"/>
                    <a:pt x="880" y="4014"/>
                    <a:pt x="2447" y="2447"/>
                  </a:cubicBezTo>
                  <a:cubicBezTo>
                    <a:pt x="4014" y="880"/>
                    <a:pt x="6139" y="0"/>
                    <a:pt x="8355" y="0"/>
                  </a:cubicBezTo>
                  <a:close/>
                </a:path>
              </a:pathLst>
            </a:custGeom>
            <a:solidFill>
              <a:srgbClr val="F2EEE4"/>
            </a:solidFill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DDB60D1A-85FF-9FAB-E53B-D751FD4DC38D}"/>
                </a:ext>
              </a:extLst>
            </p:cNvPr>
            <p:cNvSpPr txBox="1"/>
            <p:nvPr/>
          </p:nvSpPr>
          <p:spPr>
            <a:xfrm>
              <a:off x="0" y="-38100"/>
              <a:ext cx="4148637" cy="2269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CEC3C75F-289A-FF55-5408-2C0BA894036E}"/>
              </a:ext>
            </a:extLst>
          </p:cNvPr>
          <p:cNvSpPr/>
          <p:nvPr/>
        </p:nvSpPr>
        <p:spPr>
          <a:xfrm>
            <a:off x="10420694" y="8338858"/>
            <a:ext cx="2367186" cy="2319842"/>
          </a:xfrm>
          <a:custGeom>
            <a:avLst/>
            <a:gdLst/>
            <a:ahLst/>
            <a:cxnLst/>
            <a:rect l="l" t="t" r="r" b="b"/>
            <a:pathLst>
              <a:path w="2367186" h="2319842">
                <a:moveTo>
                  <a:pt x="0" y="0"/>
                </a:moveTo>
                <a:lnTo>
                  <a:pt x="2367186" y="0"/>
                </a:lnTo>
                <a:lnTo>
                  <a:pt x="2367186" y="2319841"/>
                </a:lnTo>
                <a:lnTo>
                  <a:pt x="0" y="2319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BC17A5B-1582-C435-E10B-E584DEB238F1}"/>
              </a:ext>
            </a:extLst>
          </p:cNvPr>
          <p:cNvGrpSpPr/>
          <p:nvPr/>
        </p:nvGrpSpPr>
        <p:grpSpPr>
          <a:xfrm>
            <a:off x="864586" y="1234792"/>
            <a:ext cx="806971" cy="268754"/>
            <a:chOff x="0" y="0"/>
            <a:chExt cx="212536" cy="7078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3034D8C-09DF-86ED-6613-607D78648EBE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28E5BD4-19B0-F8B8-6D6B-15593AA5587F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83ECAAC-E0B5-5652-4D8F-C3040A2543F4}"/>
              </a:ext>
            </a:extLst>
          </p:cNvPr>
          <p:cNvGrpSpPr/>
          <p:nvPr/>
        </p:nvGrpSpPr>
        <p:grpSpPr>
          <a:xfrm>
            <a:off x="864586" y="1856206"/>
            <a:ext cx="806971" cy="268754"/>
            <a:chOff x="0" y="0"/>
            <a:chExt cx="212536" cy="7078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03F91CB-46A4-D178-370E-33529C514F47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7D8C4EA-D22D-185F-C43F-16E46BEFEBC7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CE8EE22B-AF90-0ED4-026F-D9F6C73B5119}"/>
              </a:ext>
            </a:extLst>
          </p:cNvPr>
          <p:cNvSpPr/>
          <p:nvPr/>
        </p:nvSpPr>
        <p:spPr>
          <a:xfrm rot="-6830715">
            <a:off x="16160002" y="6281"/>
            <a:ext cx="2941203" cy="3047879"/>
          </a:xfrm>
          <a:custGeom>
            <a:avLst/>
            <a:gdLst/>
            <a:ahLst/>
            <a:cxnLst/>
            <a:rect l="l" t="t" r="r" b="b"/>
            <a:pathLst>
              <a:path w="2941203" h="3047879">
                <a:moveTo>
                  <a:pt x="0" y="0"/>
                </a:moveTo>
                <a:lnTo>
                  <a:pt x="2941203" y="0"/>
                </a:lnTo>
                <a:lnTo>
                  <a:pt x="2941203" y="3047879"/>
                </a:lnTo>
                <a:lnTo>
                  <a:pt x="0" y="3047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3E14EEB9-10C1-D700-6AFB-DD7240D43A38}"/>
              </a:ext>
            </a:extLst>
          </p:cNvPr>
          <p:cNvGrpSpPr/>
          <p:nvPr/>
        </p:nvGrpSpPr>
        <p:grpSpPr>
          <a:xfrm>
            <a:off x="864586" y="2477619"/>
            <a:ext cx="806971" cy="268754"/>
            <a:chOff x="0" y="0"/>
            <a:chExt cx="212536" cy="7078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44DFBFF5-1E23-1025-BE08-4D240E6B0B56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BDFBE197-35AB-06AC-9C85-64E72C0CB6EC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72A33240-1638-5DC7-328D-AD4D38F05F56}"/>
              </a:ext>
            </a:extLst>
          </p:cNvPr>
          <p:cNvGrpSpPr/>
          <p:nvPr/>
        </p:nvGrpSpPr>
        <p:grpSpPr>
          <a:xfrm>
            <a:off x="864586" y="3099032"/>
            <a:ext cx="806971" cy="268754"/>
            <a:chOff x="0" y="0"/>
            <a:chExt cx="212536" cy="70783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CD879CE-2199-9534-0950-ED43DFD5A945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B41FAF58-E0C8-9336-D241-9786E783471C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6A5C219F-306E-E856-BC3B-364017D1B3E6}"/>
              </a:ext>
            </a:extLst>
          </p:cNvPr>
          <p:cNvGrpSpPr/>
          <p:nvPr/>
        </p:nvGrpSpPr>
        <p:grpSpPr>
          <a:xfrm>
            <a:off x="864586" y="3720445"/>
            <a:ext cx="806971" cy="268754"/>
            <a:chOff x="0" y="0"/>
            <a:chExt cx="212536" cy="7078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29F07E6E-F0A9-12C7-2DA6-B2F95D5342D1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574402A5-E46A-4CC9-9274-79829CC5E056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A529F01C-A24E-0042-025F-745DEE5C7945}"/>
              </a:ext>
            </a:extLst>
          </p:cNvPr>
          <p:cNvGrpSpPr/>
          <p:nvPr/>
        </p:nvGrpSpPr>
        <p:grpSpPr>
          <a:xfrm>
            <a:off x="864586" y="4341859"/>
            <a:ext cx="806971" cy="268754"/>
            <a:chOff x="0" y="0"/>
            <a:chExt cx="212536" cy="70783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1983281D-120C-87E2-4FE5-147C0F83FC1F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B10D82C8-DD6B-29BF-3F96-6F04DFCE518C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1C43BA5A-2DA2-2666-21CA-7B74DBC943CF}"/>
              </a:ext>
            </a:extLst>
          </p:cNvPr>
          <p:cNvGrpSpPr/>
          <p:nvPr/>
        </p:nvGrpSpPr>
        <p:grpSpPr>
          <a:xfrm>
            <a:off x="864586" y="4963272"/>
            <a:ext cx="806971" cy="268754"/>
            <a:chOff x="0" y="0"/>
            <a:chExt cx="212536" cy="70783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28966EB3-D6B9-E06B-DF11-3EFCDE82C13A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2CC4A95F-C612-0DCA-EB7B-A1B3676DD162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E62D4AA5-CC57-539F-A2CC-528E6A83A5C4}"/>
              </a:ext>
            </a:extLst>
          </p:cNvPr>
          <p:cNvGrpSpPr/>
          <p:nvPr/>
        </p:nvGrpSpPr>
        <p:grpSpPr>
          <a:xfrm>
            <a:off x="864586" y="5584685"/>
            <a:ext cx="806971" cy="268754"/>
            <a:chOff x="0" y="0"/>
            <a:chExt cx="212536" cy="70783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A6F9C57E-26C7-DEB0-B3A6-1751A145F11A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4365B489-E5F3-E198-7989-863D703743DE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22F3A118-4573-8298-8C65-5B2B7DDC0443}"/>
              </a:ext>
            </a:extLst>
          </p:cNvPr>
          <p:cNvGrpSpPr/>
          <p:nvPr/>
        </p:nvGrpSpPr>
        <p:grpSpPr>
          <a:xfrm>
            <a:off x="864586" y="6206098"/>
            <a:ext cx="806971" cy="268754"/>
            <a:chOff x="0" y="0"/>
            <a:chExt cx="212536" cy="70783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2F8CF667-278A-3ADA-346F-F6470C8FE766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50EB2F3D-9272-F4DE-FCF4-64004FA95ADD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B0A21922-ABD2-41C6-609C-EE2F6418DBE0}"/>
              </a:ext>
            </a:extLst>
          </p:cNvPr>
          <p:cNvGrpSpPr/>
          <p:nvPr/>
        </p:nvGrpSpPr>
        <p:grpSpPr>
          <a:xfrm>
            <a:off x="864586" y="6827512"/>
            <a:ext cx="806971" cy="268754"/>
            <a:chOff x="0" y="0"/>
            <a:chExt cx="212536" cy="70783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54E0DD4E-8792-2145-0710-EEE45EDB3D0D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127EC86C-611A-5458-8799-470C3776E8CB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F63FDA76-E77D-E89D-3C12-A4488F605460}"/>
              </a:ext>
            </a:extLst>
          </p:cNvPr>
          <p:cNvGrpSpPr/>
          <p:nvPr/>
        </p:nvGrpSpPr>
        <p:grpSpPr>
          <a:xfrm>
            <a:off x="864586" y="7448925"/>
            <a:ext cx="806971" cy="268754"/>
            <a:chOff x="0" y="0"/>
            <a:chExt cx="212536" cy="70783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4F6B8EA1-F87B-1CD6-A716-D7673CBCFFC4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47DE8293-B269-B83D-B753-CB1FC4B77755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Freeform 42">
            <a:extLst>
              <a:ext uri="{FF2B5EF4-FFF2-40B4-BE49-F238E27FC236}">
                <a16:creationId xmlns:a16="http://schemas.microsoft.com/office/drawing/2014/main" id="{DB247554-6582-D6AB-7608-7BC73C74EEC9}"/>
              </a:ext>
            </a:extLst>
          </p:cNvPr>
          <p:cNvSpPr/>
          <p:nvPr/>
        </p:nvSpPr>
        <p:spPr>
          <a:xfrm>
            <a:off x="15795337" y="7717679"/>
            <a:ext cx="1979886" cy="2859041"/>
          </a:xfrm>
          <a:custGeom>
            <a:avLst/>
            <a:gdLst/>
            <a:ahLst/>
            <a:cxnLst/>
            <a:rect l="l" t="t" r="r" b="b"/>
            <a:pathLst>
              <a:path w="1979886" h="2859041">
                <a:moveTo>
                  <a:pt x="0" y="0"/>
                </a:moveTo>
                <a:lnTo>
                  <a:pt x="1979886" y="0"/>
                </a:lnTo>
                <a:lnTo>
                  <a:pt x="1979886" y="2859041"/>
                </a:lnTo>
                <a:lnTo>
                  <a:pt x="0" y="28590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3" name="Group 43">
            <a:extLst>
              <a:ext uri="{FF2B5EF4-FFF2-40B4-BE49-F238E27FC236}">
                <a16:creationId xmlns:a16="http://schemas.microsoft.com/office/drawing/2014/main" id="{4E9E54A1-F15E-2C2D-0373-F0C6F3503FDF}"/>
              </a:ext>
            </a:extLst>
          </p:cNvPr>
          <p:cNvGrpSpPr/>
          <p:nvPr/>
        </p:nvGrpSpPr>
        <p:grpSpPr>
          <a:xfrm>
            <a:off x="864586" y="8070104"/>
            <a:ext cx="806971" cy="268754"/>
            <a:chOff x="0" y="0"/>
            <a:chExt cx="212536" cy="70783"/>
          </a:xfrm>
        </p:grpSpPr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F4745E3B-F51C-5249-EEC7-E8B07EFFB27F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280AD413-5832-B32B-1E6D-26632DEBA26F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>
            <a:extLst>
              <a:ext uri="{FF2B5EF4-FFF2-40B4-BE49-F238E27FC236}">
                <a16:creationId xmlns:a16="http://schemas.microsoft.com/office/drawing/2014/main" id="{B479F022-2FA4-7419-2960-259696ECEDF8}"/>
              </a:ext>
            </a:extLst>
          </p:cNvPr>
          <p:cNvGrpSpPr/>
          <p:nvPr/>
        </p:nvGrpSpPr>
        <p:grpSpPr>
          <a:xfrm>
            <a:off x="864586" y="8691283"/>
            <a:ext cx="806971" cy="268754"/>
            <a:chOff x="0" y="0"/>
            <a:chExt cx="212536" cy="70783"/>
          </a:xfrm>
        </p:grpSpPr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BC4B1380-8103-132F-C02E-5B8E5E445D4D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" name="TextBox 48">
              <a:extLst>
                <a:ext uri="{FF2B5EF4-FFF2-40B4-BE49-F238E27FC236}">
                  <a16:creationId xmlns:a16="http://schemas.microsoft.com/office/drawing/2014/main" id="{F38E384F-A692-2A7A-30FB-2A563CE6E7B9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Freeform 49">
            <a:extLst>
              <a:ext uri="{FF2B5EF4-FFF2-40B4-BE49-F238E27FC236}">
                <a16:creationId xmlns:a16="http://schemas.microsoft.com/office/drawing/2014/main" id="{DED41A1D-AB5F-F459-4E46-F812ED75B675}"/>
              </a:ext>
            </a:extLst>
          </p:cNvPr>
          <p:cNvSpPr/>
          <p:nvPr/>
        </p:nvSpPr>
        <p:spPr>
          <a:xfrm>
            <a:off x="2281031" y="4017462"/>
            <a:ext cx="622586" cy="726048"/>
          </a:xfrm>
          <a:custGeom>
            <a:avLst/>
            <a:gdLst/>
            <a:ahLst/>
            <a:cxnLst/>
            <a:rect l="l" t="t" r="r" b="b"/>
            <a:pathLst>
              <a:path w="622586" h="726048">
                <a:moveTo>
                  <a:pt x="0" y="0"/>
                </a:moveTo>
                <a:lnTo>
                  <a:pt x="622586" y="0"/>
                </a:lnTo>
                <a:lnTo>
                  <a:pt x="622586" y="726048"/>
                </a:lnTo>
                <a:lnTo>
                  <a:pt x="0" y="726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0" name="Freeform 50">
            <a:extLst>
              <a:ext uri="{FF2B5EF4-FFF2-40B4-BE49-F238E27FC236}">
                <a16:creationId xmlns:a16="http://schemas.microsoft.com/office/drawing/2014/main" id="{643B224A-0649-1983-E521-64B4ACDABCA9}"/>
              </a:ext>
            </a:extLst>
          </p:cNvPr>
          <p:cNvSpPr/>
          <p:nvPr/>
        </p:nvSpPr>
        <p:spPr>
          <a:xfrm>
            <a:off x="4973964" y="8507026"/>
            <a:ext cx="2144324" cy="1967417"/>
          </a:xfrm>
          <a:custGeom>
            <a:avLst/>
            <a:gdLst/>
            <a:ahLst/>
            <a:cxnLst/>
            <a:rect l="l" t="t" r="r" b="b"/>
            <a:pathLst>
              <a:path w="2144324" h="1967417">
                <a:moveTo>
                  <a:pt x="0" y="0"/>
                </a:moveTo>
                <a:lnTo>
                  <a:pt x="2144323" y="0"/>
                </a:lnTo>
                <a:lnTo>
                  <a:pt x="2144323" y="1967417"/>
                </a:lnTo>
                <a:lnTo>
                  <a:pt x="0" y="19674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1" name="Freeform 51">
            <a:extLst>
              <a:ext uri="{FF2B5EF4-FFF2-40B4-BE49-F238E27FC236}">
                <a16:creationId xmlns:a16="http://schemas.microsoft.com/office/drawing/2014/main" id="{E958E6E3-D3E5-CD14-CA55-804883044BC5}"/>
              </a:ext>
            </a:extLst>
          </p:cNvPr>
          <p:cNvSpPr/>
          <p:nvPr/>
        </p:nvSpPr>
        <p:spPr>
          <a:xfrm>
            <a:off x="0" y="7477265"/>
            <a:ext cx="2592324" cy="4114800"/>
          </a:xfrm>
          <a:custGeom>
            <a:avLst/>
            <a:gdLst/>
            <a:ahLst/>
            <a:cxnLst/>
            <a:rect l="l" t="t" r="r" b="b"/>
            <a:pathLst>
              <a:path w="2592324" h="4114800">
                <a:moveTo>
                  <a:pt x="0" y="0"/>
                </a:moveTo>
                <a:lnTo>
                  <a:pt x="2592324" y="0"/>
                </a:lnTo>
                <a:lnTo>
                  <a:pt x="25923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883D0BAD-3E8A-5F7F-507C-C85F32B92DD2}"/>
              </a:ext>
            </a:extLst>
          </p:cNvPr>
          <p:cNvSpPr txBox="1"/>
          <p:nvPr/>
        </p:nvSpPr>
        <p:spPr>
          <a:xfrm>
            <a:off x="2871294" y="1368296"/>
            <a:ext cx="12521105" cy="1356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192"/>
              </a:lnSpc>
            </a:pPr>
            <a:r>
              <a:rPr lang="en-US" sz="7994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Appeal point</a:t>
            </a:r>
            <a:r>
              <a:rPr lang="ja-JP" altLang="en-US" sz="7994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（小</a:t>
            </a:r>
            <a:r>
              <a:rPr lang="en-US" altLang="ja-JP" sz="7994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Banno</a:t>
            </a:r>
            <a:r>
              <a:rPr lang="ja-JP" altLang="en-US" sz="7994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）</a:t>
            </a:r>
            <a:endParaRPr lang="en-US" sz="7994" dirty="0">
              <a:solidFill>
                <a:srgbClr val="000000"/>
              </a:solidFill>
              <a:latin typeface="TDTD공원숲"/>
              <a:ea typeface="TDTD공원숲"/>
              <a:cs typeface="TDTD공원숲"/>
              <a:sym typeface="TDTD공원숲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62CB90D6-7B59-96DA-8CEA-3059605AEBBA}"/>
              </a:ext>
            </a:extLst>
          </p:cNvPr>
          <p:cNvSpPr txBox="1"/>
          <p:nvPr/>
        </p:nvSpPr>
        <p:spPr>
          <a:xfrm>
            <a:off x="3148102" y="3041882"/>
            <a:ext cx="13093366" cy="605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kumimoji="1" lang="ja-JP" altLang="en-US" sz="4000" dirty="0">
                <a:highlight>
                  <a:srgbClr val="FFFF00"/>
                </a:highligh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ポイント＝イメージ共有</a:t>
            </a:r>
            <a:endParaRPr kumimoji="1" lang="en-US" altLang="ja-JP" sz="4000" dirty="0">
              <a:highlight>
                <a:srgbClr val="FFFF00"/>
              </a:highligh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br>
              <a:rPr kumimoji="1" lang="en-US" altLang="ja-JP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</a:br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各製造者のイメージを一致させる作業を意識して行いました。</a:t>
            </a:r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ホーム画面のイラストをどんな“条件”で変化させるのか意見合わせに苦労しました。</a:t>
            </a:r>
          </a:p>
          <a:p>
            <a:pPr lvl="0"/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メンバー間で経験、スキルに差が有った為、会話を増やし、スタックしているところを早急に見つけるよう意識しました。</a:t>
            </a:r>
          </a:p>
          <a:p>
            <a:pPr lvl="0"/>
            <a:endParaRPr kumimoji="1" lang="en-US" altLang="ja-JP" sz="2400" dirty="0"/>
          </a:p>
          <a:p>
            <a:pPr lvl="0"/>
            <a:endParaRPr kumimoji="1" lang="en-US" altLang="ja-JP" sz="2400" dirty="0"/>
          </a:p>
          <a:p>
            <a:pPr lvl="0"/>
            <a:endParaRPr kumimoji="1" lang="ja-JP" altLang="en-US" sz="2400" dirty="0"/>
          </a:p>
          <a:p>
            <a:pPr algn="l">
              <a:lnSpc>
                <a:spcPts val="3203"/>
              </a:lnSpc>
            </a:pPr>
            <a:endParaRPr lang="en-US" sz="2288" dirty="0">
              <a:solidFill>
                <a:srgbClr val="000000"/>
              </a:solidFill>
              <a:latin typeface="TDTD걱정말아요"/>
              <a:ea typeface="TDTD걱정말아요"/>
              <a:cs typeface="TDTD걱정말아요"/>
              <a:sym typeface="TDTD걱정말아요"/>
            </a:endParaRPr>
          </a:p>
        </p:txBody>
      </p:sp>
      <p:sp>
        <p:nvSpPr>
          <p:cNvPr id="54" name="Freeform 54">
            <a:extLst>
              <a:ext uri="{FF2B5EF4-FFF2-40B4-BE49-F238E27FC236}">
                <a16:creationId xmlns:a16="http://schemas.microsoft.com/office/drawing/2014/main" id="{D4BCC087-E779-5909-47A4-CFFD1AD37F8B}"/>
              </a:ext>
            </a:extLst>
          </p:cNvPr>
          <p:cNvSpPr/>
          <p:nvPr/>
        </p:nvSpPr>
        <p:spPr>
          <a:xfrm>
            <a:off x="2227335" y="5248766"/>
            <a:ext cx="622586" cy="726048"/>
          </a:xfrm>
          <a:custGeom>
            <a:avLst/>
            <a:gdLst/>
            <a:ahLst/>
            <a:cxnLst/>
            <a:rect l="l" t="t" r="r" b="b"/>
            <a:pathLst>
              <a:path w="622586" h="726048">
                <a:moveTo>
                  <a:pt x="0" y="0"/>
                </a:moveTo>
                <a:lnTo>
                  <a:pt x="622586" y="0"/>
                </a:lnTo>
                <a:lnTo>
                  <a:pt x="622586" y="726048"/>
                </a:lnTo>
                <a:lnTo>
                  <a:pt x="0" y="726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6" name="Freeform 56">
            <a:extLst>
              <a:ext uri="{FF2B5EF4-FFF2-40B4-BE49-F238E27FC236}">
                <a16:creationId xmlns:a16="http://schemas.microsoft.com/office/drawing/2014/main" id="{250FE58E-268B-5090-DB9A-22FAA8AE18C5}"/>
              </a:ext>
            </a:extLst>
          </p:cNvPr>
          <p:cNvSpPr/>
          <p:nvPr/>
        </p:nvSpPr>
        <p:spPr>
          <a:xfrm>
            <a:off x="2228735" y="6721475"/>
            <a:ext cx="622586" cy="726048"/>
          </a:xfrm>
          <a:custGeom>
            <a:avLst/>
            <a:gdLst/>
            <a:ahLst/>
            <a:cxnLst/>
            <a:rect l="l" t="t" r="r" b="b"/>
            <a:pathLst>
              <a:path w="622586" h="726048">
                <a:moveTo>
                  <a:pt x="0" y="0"/>
                </a:moveTo>
                <a:lnTo>
                  <a:pt x="622586" y="0"/>
                </a:lnTo>
                <a:lnTo>
                  <a:pt x="622586" y="726048"/>
                </a:lnTo>
                <a:lnTo>
                  <a:pt x="0" y="726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29907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5843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10565094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68072" y="906686"/>
            <a:ext cx="15751857" cy="8473628"/>
            <a:chOff x="0" y="0"/>
            <a:chExt cx="4148637" cy="22317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8637" cy="2231737"/>
            </a:xfrm>
            <a:custGeom>
              <a:avLst/>
              <a:gdLst/>
              <a:ahLst/>
              <a:cxnLst/>
              <a:rect l="l" t="t" r="r" b="b"/>
              <a:pathLst>
                <a:path w="4148637" h="2231737">
                  <a:moveTo>
                    <a:pt x="8355" y="0"/>
                  </a:moveTo>
                  <a:lnTo>
                    <a:pt x="4140282" y="0"/>
                  </a:lnTo>
                  <a:cubicBezTo>
                    <a:pt x="4142498" y="0"/>
                    <a:pt x="4144623" y="880"/>
                    <a:pt x="4146190" y="2447"/>
                  </a:cubicBezTo>
                  <a:cubicBezTo>
                    <a:pt x="4147757" y="4014"/>
                    <a:pt x="4148637" y="6139"/>
                    <a:pt x="4148637" y="8355"/>
                  </a:cubicBezTo>
                  <a:lnTo>
                    <a:pt x="4148637" y="2223382"/>
                  </a:lnTo>
                  <a:cubicBezTo>
                    <a:pt x="4148637" y="2225598"/>
                    <a:pt x="4147757" y="2227723"/>
                    <a:pt x="4146190" y="2229290"/>
                  </a:cubicBezTo>
                  <a:cubicBezTo>
                    <a:pt x="4144623" y="2230857"/>
                    <a:pt x="4142498" y="2231737"/>
                    <a:pt x="4140282" y="2231737"/>
                  </a:cubicBezTo>
                  <a:lnTo>
                    <a:pt x="8355" y="2231737"/>
                  </a:lnTo>
                  <a:cubicBezTo>
                    <a:pt x="3741" y="2231737"/>
                    <a:pt x="0" y="2227996"/>
                    <a:pt x="0" y="2223382"/>
                  </a:cubicBezTo>
                  <a:lnTo>
                    <a:pt x="0" y="8355"/>
                  </a:lnTo>
                  <a:cubicBezTo>
                    <a:pt x="0" y="6139"/>
                    <a:pt x="880" y="4014"/>
                    <a:pt x="2447" y="2447"/>
                  </a:cubicBezTo>
                  <a:cubicBezTo>
                    <a:pt x="4014" y="880"/>
                    <a:pt x="6139" y="0"/>
                    <a:pt x="8355" y="0"/>
                  </a:cubicBezTo>
                  <a:close/>
                </a:path>
              </a:pathLst>
            </a:custGeom>
            <a:solidFill>
              <a:srgbClr val="F2EEE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148637" cy="2269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4586" y="1234792"/>
            <a:ext cx="806971" cy="268754"/>
            <a:chOff x="0" y="0"/>
            <a:chExt cx="212536" cy="707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64586" y="1856206"/>
            <a:ext cx="806971" cy="268754"/>
            <a:chOff x="0" y="0"/>
            <a:chExt cx="212536" cy="707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4586" y="2477619"/>
            <a:ext cx="806971" cy="268754"/>
            <a:chOff x="0" y="0"/>
            <a:chExt cx="212536" cy="707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64586" y="3099032"/>
            <a:ext cx="806971" cy="268754"/>
            <a:chOff x="0" y="0"/>
            <a:chExt cx="212536" cy="7078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64586" y="3720445"/>
            <a:ext cx="806971" cy="268754"/>
            <a:chOff x="0" y="0"/>
            <a:chExt cx="212536" cy="707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64586" y="4341859"/>
            <a:ext cx="806971" cy="268754"/>
            <a:chOff x="0" y="0"/>
            <a:chExt cx="212536" cy="7078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64586" y="4963272"/>
            <a:ext cx="806971" cy="268754"/>
            <a:chOff x="0" y="0"/>
            <a:chExt cx="212536" cy="7078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64586" y="5584685"/>
            <a:ext cx="806971" cy="268754"/>
            <a:chOff x="0" y="0"/>
            <a:chExt cx="212536" cy="7078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64586" y="6206098"/>
            <a:ext cx="806971" cy="268754"/>
            <a:chOff x="0" y="0"/>
            <a:chExt cx="212536" cy="7078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64586" y="6827512"/>
            <a:ext cx="806971" cy="268754"/>
            <a:chOff x="0" y="0"/>
            <a:chExt cx="212536" cy="7078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64586" y="7448925"/>
            <a:ext cx="806971" cy="268754"/>
            <a:chOff x="0" y="0"/>
            <a:chExt cx="212536" cy="7078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64586" y="8070104"/>
            <a:ext cx="806971" cy="268754"/>
            <a:chOff x="0" y="0"/>
            <a:chExt cx="212536" cy="7078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864586" y="8691283"/>
            <a:ext cx="806971" cy="268754"/>
            <a:chOff x="0" y="0"/>
            <a:chExt cx="212536" cy="7078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>
            <a:off x="246965" y="7717679"/>
            <a:ext cx="1420109" cy="2050699"/>
          </a:xfrm>
          <a:custGeom>
            <a:avLst/>
            <a:gdLst/>
            <a:ahLst/>
            <a:cxnLst/>
            <a:rect l="l" t="t" r="r" b="b"/>
            <a:pathLst>
              <a:path w="1420109" h="2050699">
                <a:moveTo>
                  <a:pt x="0" y="0"/>
                </a:moveTo>
                <a:lnTo>
                  <a:pt x="1420109" y="0"/>
                </a:lnTo>
                <a:lnTo>
                  <a:pt x="1420109" y="2050699"/>
                </a:lnTo>
                <a:lnTo>
                  <a:pt x="0" y="2050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7" name="Freeform 47"/>
          <p:cNvSpPr/>
          <p:nvPr/>
        </p:nvSpPr>
        <p:spPr>
          <a:xfrm>
            <a:off x="15352041" y="395098"/>
            <a:ext cx="2416236" cy="2216896"/>
          </a:xfrm>
          <a:custGeom>
            <a:avLst/>
            <a:gdLst/>
            <a:ahLst/>
            <a:cxnLst/>
            <a:rect l="l" t="t" r="r" b="b"/>
            <a:pathLst>
              <a:path w="2416236" h="2216896">
                <a:moveTo>
                  <a:pt x="0" y="0"/>
                </a:moveTo>
                <a:lnTo>
                  <a:pt x="2416236" y="0"/>
                </a:lnTo>
                <a:lnTo>
                  <a:pt x="2416236" y="2216896"/>
                </a:lnTo>
                <a:lnTo>
                  <a:pt x="0" y="2216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8" name="Freeform 48"/>
          <p:cNvSpPr/>
          <p:nvPr/>
        </p:nvSpPr>
        <p:spPr>
          <a:xfrm>
            <a:off x="15596333" y="7446191"/>
            <a:ext cx="2691667" cy="2840809"/>
          </a:xfrm>
          <a:custGeom>
            <a:avLst/>
            <a:gdLst/>
            <a:ahLst/>
            <a:cxnLst/>
            <a:rect l="l" t="t" r="r" b="b"/>
            <a:pathLst>
              <a:path w="2691667" h="2840809">
                <a:moveTo>
                  <a:pt x="0" y="0"/>
                </a:moveTo>
                <a:lnTo>
                  <a:pt x="2691667" y="0"/>
                </a:lnTo>
                <a:lnTo>
                  <a:pt x="2691667" y="2840809"/>
                </a:lnTo>
                <a:lnTo>
                  <a:pt x="0" y="2840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9" name="Freeform 49"/>
          <p:cNvSpPr/>
          <p:nvPr/>
        </p:nvSpPr>
        <p:spPr>
          <a:xfrm rot="10496007">
            <a:off x="-2204109" y="397891"/>
            <a:ext cx="4964476" cy="2916630"/>
          </a:xfrm>
          <a:custGeom>
            <a:avLst/>
            <a:gdLst/>
            <a:ahLst/>
            <a:cxnLst/>
            <a:rect l="l" t="t" r="r" b="b"/>
            <a:pathLst>
              <a:path w="4964476" h="2916630">
                <a:moveTo>
                  <a:pt x="0" y="0"/>
                </a:moveTo>
                <a:lnTo>
                  <a:pt x="4964476" y="0"/>
                </a:lnTo>
                <a:lnTo>
                  <a:pt x="4964476" y="2916629"/>
                </a:lnTo>
                <a:lnTo>
                  <a:pt x="0" y="29166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50" name="Group 50"/>
          <p:cNvGrpSpPr/>
          <p:nvPr/>
        </p:nvGrpSpPr>
        <p:grpSpPr>
          <a:xfrm>
            <a:off x="2255426" y="3536120"/>
            <a:ext cx="6111839" cy="2048565"/>
            <a:chOff x="0" y="0"/>
            <a:chExt cx="1609702" cy="53954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609702" cy="539540"/>
            </a:xfrm>
            <a:custGeom>
              <a:avLst/>
              <a:gdLst/>
              <a:ahLst/>
              <a:cxnLst/>
              <a:rect l="l" t="t" r="r" b="b"/>
              <a:pathLst>
                <a:path w="1609702" h="539540">
                  <a:moveTo>
                    <a:pt x="30401" y="0"/>
                  </a:moveTo>
                  <a:lnTo>
                    <a:pt x="1579301" y="0"/>
                  </a:lnTo>
                  <a:cubicBezTo>
                    <a:pt x="1587364" y="0"/>
                    <a:pt x="1595097" y="3203"/>
                    <a:pt x="1600798" y="8904"/>
                  </a:cubicBezTo>
                  <a:cubicBezTo>
                    <a:pt x="1606500" y="14606"/>
                    <a:pt x="1609702" y="22338"/>
                    <a:pt x="1609702" y="30401"/>
                  </a:cubicBezTo>
                  <a:lnTo>
                    <a:pt x="1609702" y="509139"/>
                  </a:lnTo>
                  <a:cubicBezTo>
                    <a:pt x="1609702" y="517202"/>
                    <a:pt x="1606500" y="524934"/>
                    <a:pt x="1600798" y="530635"/>
                  </a:cubicBezTo>
                  <a:cubicBezTo>
                    <a:pt x="1595097" y="536337"/>
                    <a:pt x="1587364" y="539540"/>
                    <a:pt x="1579301" y="539540"/>
                  </a:cubicBezTo>
                  <a:lnTo>
                    <a:pt x="30401" y="539540"/>
                  </a:lnTo>
                  <a:cubicBezTo>
                    <a:pt x="22338" y="539540"/>
                    <a:pt x="14606" y="536337"/>
                    <a:pt x="8904" y="530635"/>
                  </a:cubicBezTo>
                  <a:cubicBezTo>
                    <a:pt x="3203" y="524934"/>
                    <a:pt x="0" y="517202"/>
                    <a:pt x="0" y="509139"/>
                  </a:cubicBezTo>
                  <a:lnTo>
                    <a:pt x="0" y="30401"/>
                  </a:lnTo>
                  <a:cubicBezTo>
                    <a:pt x="0" y="22338"/>
                    <a:pt x="3203" y="14606"/>
                    <a:pt x="8904" y="8904"/>
                  </a:cubicBezTo>
                  <a:cubicBezTo>
                    <a:pt x="14606" y="3203"/>
                    <a:pt x="22338" y="0"/>
                    <a:pt x="3040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1609702" cy="577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Freeform 53"/>
          <p:cNvSpPr/>
          <p:nvPr/>
        </p:nvSpPr>
        <p:spPr>
          <a:xfrm>
            <a:off x="1827636" y="4081363"/>
            <a:ext cx="860757" cy="789745"/>
          </a:xfrm>
          <a:custGeom>
            <a:avLst/>
            <a:gdLst/>
            <a:ahLst/>
            <a:cxnLst/>
            <a:rect l="l" t="t" r="r" b="b"/>
            <a:pathLst>
              <a:path w="860757" h="789745">
                <a:moveTo>
                  <a:pt x="0" y="0"/>
                </a:moveTo>
                <a:lnTo>
                  <a:pt x="860757" y="0"/>
                </a:lnTo>
                <a:lnTo>
                  <a:pt x="860757" y="789745"/>
                </a:lnTo>
                <a:lnTo>
                  <a:pt x="0" y="789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54" name="Group 54"/>
          <p:cNvGrpSpPr/>
          <p:nvPr/>
        </p:nvGrpSpPr>
        <p:grpSpPr>
          <a:xfrm>
            <a:off x="9376080" y="3536120"/>
            <a:ext cx="6111839" cy="2048565"/>
            <a:chOff x="0" y="0"/>
            <a:chExt cx="1609702" cy="53954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609702" cy="539540"/>
            </a:xfrm>
            <a:custGeom>
              <a:avLst/>
              <a:gdLst/>
              <a:ahLst/>
              <a:cxnLst/>
              <a:rect l="l" t="t" r="r" b="b"/>
              <a:pathLst>
                <a:path w="1609702" h="539540">
                  <a:moveTo>
                    <a:pt x="30401" y="0"/>
                  </a:moveTo>
                  <a:lnTo>
                    <a:pt x="1579301" y="0"/>
                  </a:lnTo>
                  <a:cubicBezTo>
                    <a:pt x="1587364" y="0"/>
                    <a:pt x="1595097" y="3203"/>
                    <a:pt x="1600798" y="8904"/>
                  </a:cubicBezTo>
                  <a:cubicBezTo>
                    <a:pt x="1606500" y="14606"/>
                    <a:pt x="1609702" y="22338"/>
                    <a:pt x="1609702" y="30401"/>
                  </a:cubicBezTo>
                  <a:lnTo>
                    <a:pt x="1609702" y="509139"/>
                  </a:lnTo>
                  <a:cubicBezTo>
                    <a:pt x="1609702" y="517202"/>
                    <a:pt x="1606500" y="524934"/>
                    <a:pt x="1600798" y="530635"/>
                  </a:cubicBezTo>
                  <a:cubicBezTo>
                    <a:pt x="1595097" y="536337"/>
                    <a:pt x="1587364" y="539540"/>
                    <a:pt x="1579301" y="539540"/>
                  </a:cubicBezTo>
                  <a:lnTo>
                    <a:pt x="30401" y="539540"/>
                  </a:lnTo>
                  <a:cubicBezTo>
                    <a:pt x="22338" y="539540"/>
                    <a:pt x="14606" y="536337"/>
                    <a:pt x="8904" y="530635"/>
                  </a:cubicBezTo>
                  <a:cubicBezTo>
                    <a:pt x="3203" y="524934"/>
                    <a:pt x="0" y="517202"/>
                    <a:pt x="0" y="509139"/>
                  </a:cubicBezTo>
                  <a:lnTo>
                    <a:pt x="0" y="30401"/>
                  </a:lnTo>
                  <a:cubicBezTo>
                    <a:pt x="0" y="22338"/>
                    <a:pt x="3203" y="14606"/>
                    <a:pt x="8904" y="8904"/>
                  </a:cubicBezTo>
                  <a:cubicBezTo>
                    <a:pt x="14606" y="3203"/>
                    <a:pt x="22338" y="0"/>
                    <a:pt x="3040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1609702" cy="577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8948290" y="4081363"/>
            <a:ext cx="860757" cy="789745"/>
          </a:xfrm>
          <a:custGeom>
            <a:avLst/>
            <a:gdLst/>
            <a:ahLst/>
            <a:cxnLst/>
            <a:rect l="l" t="t" r="r" b="b"/>
            <a:pathLst>
              <a:path w="860757" h="789745">
                <a:moveTo>
                  <a:pt x="0" y="0"/>
                </a:moveTo>
                <a:lnTo>
                  <a:pt x="860757" y="0"/>
                </a:lnTo>
                <a:lnTo>
                  <a:pt x="860757" y="789745"/>
                </a:lnTo>
                <a:lnTo>
                  <a:pt x="0" y="789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58" name="Group 58"/>
          <p:cNvGrpSpPr/>
          <p:nvPr/>
        </p:nvGrpSpPr>
        <p:grpSpPr>
          <a:xfrm>
            <a:off x="9376080" y="6132986"/>
            <a:ext cx="6111839" cy="2048565"/>
            <a:chOff x="0" y="0"/>
            <a:chExt cx="1609702" cy="53954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1609702" cy="539540"/>
            </a:xfrm>
            <a:custGeom>
              <a:avLst/>
              <a:gdLst/>
              <a:ahLst/>
              <a:cxnLst/>
              <a:rect l="l" t="t" r="r" b="b"/>
              <a:pathLst>
                <a:path w="1609702" h="539540">
                  <a:moveTo>
                    <a:pt x="30401" y="0"/>
                  </a:moveTo>
                  <a:lnTo>
                    <a:pt x="1579301" y="0"/>
                  </a:lnTo>
                  <a:cubicBezTo>
                    <a:pt x="1587364" y="0"/>
                    <a:pt x="1595097" y="3203"/>
                    <a:pt x="1600798" y="8904"/>
                  </a:cubicBezTo>
                  <a:cubicBezTo>
                    <a:pt x="1606500" y="14606"/>
                    <a:pt x="1609702" y="22338"/>
                    <a:pt x="1609702" y="30401"/>
                  </a:cubicBezTo>
                  <a:lnTo>
                    <a:pt x="1609702" y="509139"/>
                  </a:lnTo>
                  <a:cubicBezTo>
                    <a:pt x="1609702" y="517202"/>
                    <a:pt x="1606500" y="524934"/>
                    <a:pt x="1600798" y="530635"/>
                  </a:cubicBezTo>
                  <a:cubicBezTo>
                    <a:pt x="1595097" y="536337"/>
                    <a:pt x="1587364" y="539540"/>
                    <a:pt x="1579301" y="539540"/>
                  </a:cubicBezTo>
                  <a:lnTo>
                    <a:pt x="30401" y="539540"/>
                  </a:lnTo>
                  <a:cubicBezTo>
                    <a:pt x="22338" y="539540"/>
                    <a:pt x="14606" y="536337"/>
                    <a:pt x="8904" y="530635"/>
                  </a:cubicBezTo>
                  <a:cubicBezTo>
                    <a:pt x="3203" y="524934"/>
                    <a:pt x="0" y="517202"/>
                    <a:pt x="0" y="509139"/>
                  </a:cubicBezTo>
                  <a:lnTo>
                    <a:pt x="0" y="30401"/>
                  </a:lnTo>
                  <a:cubicBezTo>
                    <a:pt x="0" y="22338"/>
                    <a:pt x="3203" y="14606"/>
                    <a:pt x="8904" y="8904"/>
                  </a:cubicBezTo>
                  <a:cubicBezTo>
                    <a:pt x="14606" y="3203"/>
                    <a:pt x="22338" y="0"/>
                    <a:pt x="3040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0" y="-38100"/>
              <a:ext cx="1609702" cy="577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1" name="Freeform 61"/>
          <p:cNvSpPr/>
          <p:nvPr/>
        </p:nvSpPr>
        <p:spPr>
          <a:xfrm>
            <a:off x="8948290" y="6678229"/>
            <a:ext cx="860757" cy="789745"/>
          </a:xfrm>
          <a:custGeom>
            <a:avLst/>
            <a:gdLst/>
            <a:ahLst/>
            <a:cxnLst/>
            <a:rect l="l" t="t" r="r" b="b"/>
            <a:pathLst>
              <a:path w="860757" h="789745">
                <a:moveTo>
                  <a:pt x="0" y="0"/>
                </a:moveTo>
                <a:lnTo>
                  <a:pt x="860757" y="0"/>
                </a:lnTo>
                <a:lnTo>
                  <a:pt x="860757" y="789744"/>
                </a:lnTo>
                <a:lnTo>
                  <a:pt x="0" y="789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2" name="Group 62"/>
          <p:cNvGrpSpPr/>
          <p:nvPr/>
        </p:nvGrpSpPr>
        <p:grpSpPr>
          <a:xfrm>
            <a:off x="2417351" y="6155916"/>
            <a:ext cx="6111839" cy="2048565"/>
            <a:chOff x="0" y="0"/>
            <a:chExt cx="1609702" cy="53954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609702" cy="539540"/>
            </a:xfrm>
            <a:custGeom>
              <a:avLst/>
              <a:gdLst/>
              <a:ahLst/>
              <a:cxnLst/>
              <a:rect l="l" t="t" r="r" b="b"/>
              <a:pathLst>
                <a:path w="1609702" h="539540">
                  <a:moveTo>
                    <a:pt x="30401" y="0"/>
                  </a:moveTo>
                  <a:lnTo>
                    <a:pt x="1579301" y="0"/>
                  </a:lnTo>
                  <a:cubicBezTo>
                    <a:pt x="1587364" y="0"/>
                    <a:pt x="1595097" y="3203"/>
                    <a:pt x="1600798" y="8904"/>
                  </a:cubicBezTo>
                  <a:cubicBezTo>
                    <a:pt x="1606500" y="14606"/>
                    <a:pt x="1609702" y="22338"/>
                    <a:pt x="1609702" y="30401"/>
                  </a:cubicBezTo>
                  <a:lnTo>
                    <a:pt x="1609702" y="509139"/>
                  </a:lnTo>
                  <a:cubicBezTo>
                    <a:pt x="1609702" y="517202"/>
                    <a:pt x="1606500" y="524934"/>
                    <a:pt x="1600798" y="530635"/>
                  </a:cubicBezTo>
                  <a:cubicBezTo>
                    <a:pt x="1595097" y="536337"/>
                    <a:pt x="1587364" y="539540"/>
                    <a:pt x="1579301" y="539540"/>
                  </a:cubicBezTo>
                  <a:lnTo>
                    <a:pt x="30401" y="539540"/>
                  </a:lnTo>
                  <a:cubicBezTo>
                    <a:pt x="22338" y="539540"/>
                    <a:pt x="14606" y="536337"/>
                    <a:pt x="8904" y="530635"/>
                  </a:cubicBezTo>
                  <a:cubicBezTo>
                    <a:pt x="3203" y="524934"/>
                    <a:pt x="0" y="517202"/>
                    <a:pt x="0" y="509139"/>
                  </a:cubicBezTo>
                  <a:lnTo>
                    <a:pt x="0" y="30401"/>
                  </a:lnTo>
                  <a:cubicBezTo>
                    <a:pt x="0" y="22338"/>
                    <a:pt x="3203" y="14606"/>
                    <a:pt x="8904" y="8904"/>
                  </a:cubicBezTo>
                  <a:cubicBezTo>
                    <a:pt x="14606" y="3203"/>
                    <a:pt x="22338" y="0"/>
                    <a:pt x="3040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38100"/>
              <a:ext cx="1609702" cy="5776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5" name="Freeform 65"/>
          <p:cNvSpPr/>
          <p:nvPr/>
        </p:nvSpPr>
        <p:spPr>
          <a:xfrm>
            <a:off x="1989561" y="6701159"/>
            <a:ext cx="860757" cy="789745"/>
          </a:xfrm>
          <a:custGeom>
            <a:avLst/>
            <a:gdLst/>
            <a:ahLst/>
            <a:cxnLst/>
            <a:rect l="l" t="t" r="r" b="b"/>
            <a:pathLst>
              <a:path w="860757" h="789745">
                <a:moveTo>
                  <a:pt x="0" y="0"/>
                </a:moveTo>
                <a:lnTo>
                  <a:pt x="860757" y="0"/>
                </a:lnTo>
                <a:lnTo>
                  <a:pt x="860757" y="789744"/>
                </a:lnTo>
                <a:lnTo>
                  <a:pt x="0" y="789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6" name="Freeform 66"/>
          <p:cNvSpPr/>
          <p:nvPr/>
        </p:nvSpPr>
        <p:spPr>
          <a:xfrm>
            <a:off x="8367265" y="5143500"/>
            <a:ext cx="1295602" cy="366008"/>
          </a:xfrm>
          <a:custGeom>
            <a:avLst/>
            <a:gdLst/>
            <a:ahLst/>
            <a:cxnLst/>
            <a:rect l="l" t="t" r="r" b="b"/>
            <a:pathLst>
              <a:path w="1295602" h="366008">
                <a:moveTo>
                  <a:pt x="0" y="0"/>
                </a:moveTo>
                <a:lnTo>
                  <a:pt x="1295602" y="0"/>
                </a:lnTo>
                <a:lnTo>
                  <a:pt x="1295602" y="366008"/>
                </a:lnTo>
                <a:lnTo>
                  <a:pt x="0" y="366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8" name="TextBox 68"/>
          <p:cNvSpPr txBox="1"/>
          <p:nvPr/>
        </p:nvSpPr>
        <p:spPr>
          <a:xfrm>
            <a:off x="2871295" y="1368296"/>
            <a:ext cx="7050344" cy="1378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2"/>
              </a:lnSpc>
            </a:pPr>
            <a:r>
              <a:rPr lang="ja-JP" altLang="en-US" sz="7994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日本語</a:t>
            </a:r>
            <a:r>
              <a:rPr lang="en-US" altLang="ja-JP" sz="7994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D</a:t>
            </a:r>
            <a:r>
              <a:rPr lang="en-US" sz="7994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ifficult</a:t>
            </a:r>
            <a:r>
              <a:rPr lang="ja-JP" altLang="en-US" sz="7994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 </a:t>
            </a:r>
            <a:r>
              <a:rPr lang="en-US" altLang="ja-JP" sz="7994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Point</a:t>
            </a:r>
            <a:endParaRPr lang="en-US" sz="7994" dirty="0">
              <a:solidFill>
                <a:srgbClr val="000000"/>
              </a:solidFill>
              <a:latin typeface="TDTD공원숲"/>
              <a:ea typeface="TDTD공원숲"/>
              <a:cs typeface="TDTD공원숲"/>
              <a:sym typeface="TDTD공원숲"/>
            </a:endParaRPr>
          </a:p>
        </p:txBody>
      </p:sp>
      <p:sp>
        <p:nvSpPr>
          <p:cNvPr id="72" name="Freeform 72"/>
          <p:cNvSpPr/>
          <p:nvPr/>
        </p:nvSpPr>
        <p:spPr>
          <a:xfrm rot="-5602913" flipH="1">
            <a:off x="15061017" y="5634380"/>
            <a:ext cx="1295602" cy="366008"/>
          </a:xfrm>
          <a:custGeom>
            <a:avLst/>
            <a:gdLst/>
            <a:ahLst/>
            <a:cxnLst/>
            <a:rect l="l" t="t" r="r" b="b"/>
            <a:pathLst>
              <a:path w="1295602" h="366008">
                <a:moveTo>
                  <a:pt x="1295602" y="0"/>
                </a:moveTo>
                <a:lnTo>
                  <a:pt x="0" y="0"/>
                </a:lnTo>
                <a:lnTo>
                  <a:pt x="0" y="366008"/>
                </a:lnTo>
                <a:lnTo>
                  <a:pt x="1295602" y="366008"/>
                </a:lnTo>
                <a:lnTo>
                  <a:pt x="1295602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3" name="Freeform 73"/>
          <p:cNvSpPr/>
          <p:nvPr/>
        </p:nvSpPr>
        <p:spPr>
          <a:xfrm rot="500437" flipH="1">
            <a:off x="8300489" y="7675335"/>
            <a:ext cx="1295602" cy="366008"/>
          </a:xfrm>
          <a:custGeom>
            <a:avLst/>
            <a:gdLst/>
            <a:ahLst/>
            <a:cxnLst/>
            <a:rect l="l" t="t" r="r" b="b"/>
            <a:pathLst>
              <a:path w="1295602" h="366008">
                <a:moveTo>
                  <a:pt x="1295602" y="0"/>
                </a:moveTo>
                <a:lnTo>
                  <a:pt x="0" y="0"/>
                </a:lnTo>
                <a:lnTo>
                  <a:pt x="0" y="366007"/>
                </a:lnTo>
                <a:lnTo>
                  <a:pt x="1295602" y="366007"/>
                </a:lnTo>
                <a:lnTo>
                  <a:pt x="1295602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13A4E983-08A9-5C64-684E-44EF3E45AB53}"/>
              </a:ext>
            </a:extLst>
          </p:cNvPr>
          <p:cNvSpPr txBox="1"/>
          <p:nvPr/>
        </p:nvSpPr>
        <p:spPr>
          <a:xfrm>
            <a:off x="2768211" y="3771188"/>
            <a:ext cx="4674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highlight>
                  <a:srgbClr val="FFFF00"/>
                </a:highligh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SQL</a:t>
            </a:r>
            <a:r>
              <a:rPr kumimoji="1" lang="ja-JP" altLang="en-US" sz="3200" dirty="0">
                <a:highlight>
                  <a:srgbClr val="FFFF00"/>
                </a:highligh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外部</a:t>
            </a:r>
            <a:r>
              <a:rPr kumimoji="1" lang="en-US" altLang="ja-JP" sz="3200" dirty="0">
                <a:highlight>
                  <a:srgbClr val="FFFF00"/>
                </a:highligh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KEY</a:t>
            </a:r>
            <a:r>
              <a:rPr kumimoji="1" lang="ja-JP" altLang="en-US" sz="3200" dirty="0">
                <a:highlight>
                  <a:srgbClr val="FFFF00"/>
                </a:highligh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ノ設定で“文字列”を選択した為、問題発生。</a:t>
            </a:r>
            <a:endParaRPr kumimoji="1" lang="en-US" altLang="ja-JP" sz="3200" dirty="0">
              <a:highlight>
                <a:srgbClr val="FFFF00"/>
              </a:highligh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78019D50-21E5-46AD-34E8-99F171238CF0}"/>
              </a:ext>
            </a:extLst>
          </p:cNvPr>
          <p:cNvSpPr txBox="1"/>
          <p:nvPr/>
        </p:nvSpPr>
        <p:spPr>
          <a:xfrm>
            <a:off x="10074741" y="3874467"/>
            <a:ext cx="4674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highlight>
                  <a:srgbClr val="FFFF00"/>
                </a:highligh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BGM</a:t>
            </a:r>
            <a:r>
              <a:rPr kumimoji="1" lang="ja-JP" altLang="en-US" sz="3200" dirty="0">
                <a:highlight>
                  <a:srgbClr val="FFFF00"/>
                </a:highligh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を設定しようとしたものの時間切れ。</a:t>
            </a:r>
            <a:endParaRPr kumimoji="1" lang="en-US" altLang="ja-JP" sz="3200" dirty="0">
              <a:highlight>
                <a:srgbClr val="FFFF00"/>
              </a:highligh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kumimoji="1" lang="en-US" altLang="ja-JP" sz="3200" dirty="0">
              <a:highlight>
                <a:srgbClr val="FFFF00"/>
              </a:highligh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AD76B67-6E2C-88FD-492E-0D767994B722}"/>
              </a:ext>
            </a:extLst>
          </p:cNvPr>
          <p:cNvSpPr txBox="1"/>
          <p:nvPr/>
        </p:nvSpPr>
        <p:spPr>
          <a:xfrm>
            <a:off x="2921986" y="6861416"/>
            <a:ext cx="46745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highlight>
                  <a:srgbClr val="FFFF00"/>
                </a:highligh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Git</a:t>
            </a:r>
            <a:r>
              <a:rPr kumimoji="1" lang="ja-JP" altLang="en-US" sz="3200" dirty="0">
                <a:highlight>
                  <a:srgbClr val="FFFF00"/>
                </a:highligh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データ連携でたびたび問題発生。</a:t>
            </a:r>
            <a:endParaRPr kumimoji="1" lang="en-US" altLang="ja-JP" sz="3200" dirty="0">
              <a:highlight>
                <a:srgbClr val="FFFF00"/>
              </a:highligh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C39529EF-F1AE-BB5B-026F-590B08E27D1D}"/>
              </a:ext>
            </a:extLst>
          </p:cNvPr>
          <p:cNvSpPr txBox="1"/>
          <p:nvPr/>
        </p:nvSpPr>
        <p:spPr>
          <a:xfrm>
            <a:off x="10121844" y="6827512"/>
            <a:ext cx="46745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highlight>
                  <a:srgbClr val="FFFF00"/>
                </a:highligh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体重の増減も評価値反映させようと考えたが複雑になる為、実装せず。</a:t>
            </a:r>
            <a:endParaRPr kumimoji="1" lang="en-US" altLang="ja-JP" sz="3200" dirty="0">
              <a:highlight>
                <a:srgbClr val="FFFF00"/>
              </a:highligh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475B5-EC56-74DA-E478-7CCB31623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940E937-2B7B-7101-F355-AFEA849DFE16}"/>
              </a:ext>
            </a:extLst>
          </p:cNvPr>
          <p:cNvSpPr/>
          <p:nvPr/>
        </p:nvSpPr>
        <p:spPr>
          <a:xfrm>
            <a:off x="-385843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7F9218A-0CC8-16DA-743F-A356E886C5B8}"/>
              </a:ext>
            </a:extLst>
          </p:cNvPr>
          <p:cNvSpPr/>
          <p:nvPr/>
        </p:nvSpPr>
        <p:spPr>
          <a:xfrm>
            <a:off x="10565094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F4DE55B0-7904-AE46-50E8-00C1DA5FD349}"/>
              </a:ext>
            </a:extLst>
          </p:cNvPr>
          <p:cNvGrpSpPr/>
          <p:nvPr/>
        </p:nvGrpSpPr>
        <p:grpSpPr>
          <a:xfrm>
            <a:off x="1268072" y="906686"/>
            <a:ext cx="15751857" cy="8473628"/>
            <a:chOff x="0" y="0"/>
            <a:chExt cx="4148637" cy="223173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96D327E-CCF0-4E90-8834-E663FD6D0577}"/>
                </a:ext>
              </a:extLst>
            </p:cNvPr>
            <p:cNvSpPr/>
            <p:nvPr/>
          </p:nvSpPr>
          <p:spPr>
            <a:xfrm>
              <a:off x="0" y="0"/>
              <a:ext cx="4148637" cy="2231737"/>
            </a:xfrm>
            <a:custGeom>
              <a:avLst/>
              <a:gdLst/>
              <a:ahLst/>
              <a:cxnLst/>
              <a:rect l="l" t="t" r="r" b="b"/>
              <a:pathLst>
                <a:path w="4148637" h="2231737">
                  <a:moveTo>
                    <a:pt x="8355" y="0"/>
                  </a:moveTo>
                  <a:lnTo>
                    <a:pt x="4140282" y="0"/>
                  </a:lnTo>
                  <a:cubicBezTo>
                    <a:pt x="4142498" y="0"/>
                    <a:pt x="4144623" y="880"/>
                    <a:pt x="4146190" y="2447"/>
                  </a:cubicBezTo>
                  <a:cubicBezTo>
                    <a:pt x="4147757" y="4014"/>
                    <a:pt x="4148637" y="6139"/>
                    <a:pt x="4148637" y="8355"/>
                  </a:cubicBezTo>
                  <a:lnTo>
                    <a:pt x="4148637" y="2223382"/>
                  </a:lnTo>
                  <a:cubicBezTo>
                    <a:pt x="4148637" y="2225598"/>
                    <a:pt x="4147757" y="2227723"/>
                    <a:pt x="4146190" y="2229290"/>
                  </a:cubicBezTo>
                  <a:cubicBezTo>
                    <a:pt x="4144623" y="2230857"/>
                    <a:pt x="4142498" y="2231737"/>
                    <a:pt x="4140282" y="2231737"/>
                  </a:cubicBezTo>
                  <a:lnTo>
                    <a:pt x="8355" y="2231737"/>
                  </a:lnTo>
                  <a:cubicBezTo>
                    <a:pt x="3741" y="2231737"/>
                    <a:pt x="0" y="2227996"/>
                    <a:pt x="0" y="2223382"/>
                  </a:cubicBezTo>
                  <a:lnTo>
                    <a:pt x="0" y="8355"/>
                  </a:lnTo>
                  <a:cubicBezTo>
                    <a:pt x="0" y="6139"/>
                    <a:pt x="880" y="4014"/>
                    <a:pt x="2447" y="2447"/>
                  </a:cubicBezTo>
                  <a:cubicBezTo>
                    <a:pt x="4014" y="880"/>
                    <a:pt x="6139" y="0"/>
                    <a:pt x="8355" y="0"/>
                  </a:cubicBezTo>
                  <a:close/>
                </a:path>
              </a:pathLst>
            </a:custGeom>
            <a:solidFill>
              <a:srgbClr val="F2EEE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B899FB33-C9AA-D9DF-2EDB-AFB7E0E88ABE}"/>
                </a:ext>
              </a:extLst>
            </p:cNvPr>
            <p:cNvSpPr txBox="1"/>
            <p:nvPr/>
          </p:nvSpPr>
          <p:spPr>
            <a:xfrm>
              <a:off x="0" y="-38100"/>
              <a:ext cx="4148637" cy="2269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3713716C-9AA5-4388-960D-EEE79A7351A4}"/>
              </a:ext>
            </a:extLst>
          </p:cNvPr>
          <p:cNvSpPr/>
          <p:nvPr/>
        </p:nvSpPr>
        <p:spPr>
          <a:xfrm>
            <a:off x="14839004" y="-553854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4B73A50-3661-319A-01A4-7DBDA45C5710}"/>
              </a:ext>
            </a:extLst>
          </p:cNvPr>
          <p:cNvSpPr/>
          <p:nvPr/>
        </p:nvSpPr>
        <p:spPr>
          <a:xfrm rot="-4548977">
            <a:off x="15467790" y="7371510"/>
            <a:ext cx="2941203" cy="3047879"/>
          </a:xfrm>
          <a:custGeom>
            <a:avLst/>
            <a:gdLst/>
            <a:ahLst/>
            <a:cxnLst/>
            <a:rect l="l" t="t" r="r" b="b"/>
            <a:pathLst>
              <a:path w="2941203" h="3047879">
                <a:moveTo>
                  <a:pt x="0" y="0"/>
                </a:moveTo>
                <a:lnTo>
                  <a:pt x="2941203" y="0"/>
                </a:lnTo>
                <a:lnTo>
                  <a:pt x="2941203" y="3047879"/>
                </a:lnTo>
                <a:lnTo>
                  <a:pt x="0" y="3047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47325EC8-9FE0-26A9-4E2D-0624FB8A1FD7}"/>
              </a:ext>
            </a:extLst>
          </p:cNvPr>
          <p:cNvGrpSpPr/>
          <p:nvPr/>
        </p:nvGrpSpPr>
        <p:grpSpPr>
          <a:xfrm>
            <a:off x="864586" y="1234792"/>
            <a:ext cx="806971" cy="268754"/>
            <a:chOff x="0" y="0"/>
            <a:chExt cx="212536" cy="7078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0EB7E7F0-409A-EF1C-00AE-9EC01BB0AFEE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D74972D-077E-3596-229E-CBA24F7097FF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2CB9C28-0B7D-6513-8B1B-4A3AE14A4BE8}"/>
              </a:ext>
            </a:extLst>
          </p:cNvPr>
          <p:cNvGrpSpPr/>
          <p:nvPr/>
        </p:nvGrpSpPr>
        <p:grpSpPr>
          <a:xfrm>
            <a:off x="864586" y="1856206"/>
            <a:ext cx="806971" cy="268754"/>
            <a:chOff x="0" y="0"/>
            <a:chExt cx="212536" cy="7078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111D7A2-72AE-840F-37E4-9C9E2BB6B4B0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73C9E8B7-584F-EDF4-742B-F5C1738370AD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42323359-83D3-7491-92A6-CDBD9470546B}"/>
              </a:ext>
            </a:extLst>
          </p:cNvPr>
          <p:cNvGrpSpPr/>
          <p:nvPr/>
        </p:nvGrpSpPr>
        <p:grpSpPr>
          <a:xfrm>
            <a:off x="864586" y="2477619"/>
            <a:ext cx="806971" cy="268754"/>
            <a:chOff x="0" y="0"/>
            <a:chExt cx="212536" cy="7078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BDDDEE1E-9F7F-802D-45B7-8B0C998D569C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DB3F5E57-D0B4-F7EF-72AE-64E3AFF2B305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9BAF15AE-4DBB-5675-182B-777793BC08C0}"/>
              </a:ext>
            </a:extLst>
          </p:cNvPr>
          <p:cNvGrpSpPr/>
          <p:nvPr/>
        </p:nvGrpSpPr>
        <p:grpSpPr>
          <a:xfrm>
            <a:off x="864586" y="3099032"/>
            <a:ext cx="806971" cy="268754"/>
            <a:chOff x="0" y="0"/>
            <a:chExt cx="212536" cy="70783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80E0123-EA3C-1AE4-7683-2AB49C4F06B6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E5609F23-CEA9-757C-F3A8-C09D2F627A15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A4B2AFBD-F230-941F-EFF3-3448034A9930}"/>
              </a:ext>
            </a:extLst>
          </p:cNvPr>
          <p:cNvGrpSpPr/>
          <p:nvPr/>
        </p:nvGrpSpPr>
        <p:grpSpPr>
          <a:xfrm>
            <a:off x="864586" y="3720445"/>
            <a:ext cx="806971" cy="268754"/>
            <a:chOff x="0" y="0"/>
            <a:chExt cx="212536" cy="7078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6ECE1248-DACB-588F-04E4-077F0879A767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E83C7818-98C4-45DF-7E06-73EF3201AEB8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ED78C0BE-695E-2781-8894-92C2A8AF36CA}"/>
              </a:ext>
            </a:extLst>
          </p:cNvPr>
          <p:cNvGrpSpPr/>
          <p:nvPr/>
        </p:nvGrpSpPr>
        <p:grpSpPr>
          <a:xfrm>
            <a:off x="864586" y="4341859"/>
            <a:ext cx="806971" cy="268754"/>
            <a:chOff x="0" y="0"/>
            <a:chExt cx="212536" cy="70783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D73D95BD-5B58-4E63-3CD3-8C7134B2085B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B7BB4CED-CF14-13AB-A3C0-41A01F01A280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B038D115-688A-F9E5-C9EA-F86FE61CA59E}"/>
              </a:ext>
            </a:extLst>
          </p:cNvPr>
          <p:cNvGrpSpPr/>
          <p:nvPr/>
        </p:nvGrpSpPr>
        <p:grpSpPr>
          <a:xfrm>
            <a:off x="864586" y="4963272"/>
            <a:ext cx="806971" cy="268754"/>
            <a:chOff x="0" y="0"/>
            <a:chExt cx="212536" cy="70783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7CE22221-2667-B351-171F-9FEC3F1AB93A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7C6CAE00-73FA-2130-3D6D-2431C0850663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2477A71B-35E1-7E0E-8B23-7CDE4437BAAA}"/>
              </a:ext>
            </a:extLst>
          </p:cNvPr>
          <p:cNvGrpSpPr/>
          <p:nvPr/>
        </p:nvGrpSpPr>
        <p:grpSpPr>
          <a:xfrm>
            <a:off x="864586" y="5584685"/>
            <a:ext cx="806971" cy="268754"/>
            <a:chOff x="0" y="0"/>
            <a:chExt cx="212536" cy="70783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D99284C9-A691-A0C3-2768-5A2C9A1BA55C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F13FEE0E-1809-EE20-120D-2394F7AFC8BE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9CD5BD07-75A0-E5E9-1810-FEA8DA7B7926}"/>
              </a:ext>
            </a:extLst>
          </p:cNvPr>
          <p:cNvGrpSpPr/>
          <p:nvPr/>
        </p:nvGrpSpPr>
        <p:grpSpPr>
          <a:xfrm>
            <a:off x="864586" y="6206098"/>
            <a:ext cx="806971" cy="268754"/>
            <a:chOff x="0" y="0"/>
            <a:chExt cx="212536" cy="70783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B5D92B64-FDE5-3B0D-B29F-1EA7CD0BD53A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E0DC8364-3734-F3CF-9F3D-B2470BB880D3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1D501FF4-320E-B502-7AA7-1961AC42F2F2}"/>
              </a:ext>
            </a:extLst>
          </p:cNvPr>
          <p:cNvGrpSpPr/>
          <p:nvPr/>
        </p:nvGrpSpPr>
        <p:grpSpPr>
          <a:xfrm>
            <a:off x="864586" y="6827512"/>
            <a:ext cx="806971" cy="268754"/>
            <a:chOff x="0" y="0"/>
            <a:chExt cx="212536" cy="70783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12C0D9CC-B6B4-160F-24D7-2E9DCEDC7D48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4B43F8BF-3BC0-5430-7A1D-199BB5C67828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82B9B75D-458D-FAD8-0D14-6FAC1A0C0CEE}"/>
              </a:ext>
            </a:extLst>
          </p:cNvPr>
          <p:cNvGrpSpPr/>
          <p:nvPr/>
        </p:nvGrpSpPr>
        <p:grpSpPr>
          <a:xfrm>
            <a:off x="864586" y="7448925"/>
            <a:ext cx="806971" cy="268754"/>
            <a:chOff x="0" y="0"/>
            <a:chExt cx="212536" cy="70783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C29C5DE3-98A3-AAA5-9ECA-6B46B1A468C3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9CACC03B-7331-122C-11BB-89BE3D1FDCB1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Freeform 42">
            <a:extLst>
              <a:ext uri="{FF2B5EF4-FFF2-40B4-BE49-F238E27FC236}">
                <a16:creationId xmlns:a16="http://schemas.microsoft.com/office/drawing/2014/main" id="{5D3DA4FB-4F40-7486-2BA9-4297DB20AB6A}"/>
              </a:ext>
            </a:extLst>
          </p:cNvPr>
          <p:cNvSpPr/>
          <p:nvPr/>
        </p:nvSpPr>
        <p:spPr>
          <a:xfrm>
            <a:off x="15570216" y="4155164"/>
            <a:ext cx="1979886" cy="2859041"/>
          </a:xfrm>
          <a:custGeom>
            <a:avLst/>
            <a:gdLst/>
            <a:ahLst/>
            <a:cxnLst/>
            <a:rect l="l" t="t" r="r" b="b"/>
            <a:pathLst>
              <a:path w="1979886" h="2859041">
                <a:moveTo>
                  <a:pt x="0" y="0"/>
                </a:moveTo>
                <a:lnTo>
                  <a:pt x="1979886" y="0"/>
                </a:lnTo>
                <a:lnTo>
                  <a:pt x="1979886" y="2859042"/>
                </a:lnTo>
                <a:lnTo>
                  <a:pt x="0" y="28590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3" name="Group 43">
            <a:extLst>
              <a:ext uri="{FF2B5EF4-FFF2-40B4-BE49-F238E27FC236}">
                <a16:creationId xmlns:a16="http://schemas.microsoft.com/office/drawing/2014/main" id="{D969DEFD-959A-EEF2-6409-940C52A6CA56}"/>
              </a:ext>
            </a:extLst>
          </p:cNvPr>
          <p:cNvGrpSpPr/>
          <p:nvPr/>
        </p:nvGrpSpPr>
        <p:grpSpPr>
          <a:xfrm>
            <a:off x="864586" y="8070104"/>
            <a:ext cx="806971" cy="268754"/>
            <a:chOff x="0" y="0"/>
            <a:chExt cx="212536" cy="70783"/>
          </a:xfrm>
        </p:grpSpPr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8DE79A54-EBB7-32AD-91E9-D547A5EE5CE7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66578171-F95F-0CFC-8CB8-D5B1690C3E2F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>
            <a:extLst>
              <a:ext uri="{FF2B5EF4-FFF2-40B4-BE49-F238E27FC236}">
                <a16:creationId xmlns:a16="http://schemas.microsoft.com/office/drawing/2014/main" id="{38AF6649-225F-857A-E082-D8439BB72DC0}"/>
              </a:ext>
            </a:extLst>
          </p:cNvPr>
          <p:cNvGrpSpPr/>
          <p:nvPr/>
        </p:nvGrpSpPr>
        <p:grpSpPr>
          <a:xfrm>
            <a:off x="864586" y="8691283"/>
            <a:ext cx="806971" cy="268754"/>
            <a:chOff x="0" y="0"/>
            <a:chExt cx="212536" cy="70783"/>
          </a:xfrm>
        </p:grpSpPr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EFEC3E93-FCFE-574B-6615-7EDE3D38048C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" name="TextBox 48">
              <a:extLst>
                <a:ext uri="{FF2B5EF4-FFF2-40B4-BE49-F238E27FC236}">
                  <a16:creationId xmlns:a16="http://schemas.microsoft.com/office/drawing/2014/main" id="{17A8BF9E-A695-AA89-CB84-F60C7D6377F6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3" name="Freeform 53">
            <a:extLst>
              <a:ext uri="{FF2B5EF4-FFF2-40B4-BE49-F238E27FC236}">
                <a16:creationId xmlns:a16="http://schemas.microsoft.com/office/drawing/2014/main" id="{9B9922B6-BEBF-A70D-3DD8-D41D97CA8919}"/>
              </a:ext>
            </a:extLst>
          </p:cNvPr>
          <p:cNvSpPr/>
          <p:nvPr/>
        </p:nvSpPr>
        <p:spPr>
          <a:xfrm>
            <a:off x="330279" y="8070104"/>
            <a:ext cx="2416236" cy="2216896"/>
          </a:xfrm>
          <a:custGeom>
            <a:avLst/>
            <a:gdLst/>
            <a:ahLst/>
            <a:cxnLst/>
            <a:rect l="l" t="t" r="r" b="b"/>
            <a:pathLst>
              <a:path w="2416236" h="2216896">
                <a:moveTo>
                  <a:pt x="0" y="0"/>
                </a:moveTo>
                <a:lnTo>
                  <a:pt x="2416236" y="0"/>
                </a:lnTo>
                <a:lnTo>
                  <a:pt x="2416236" y="2216896"/>
                </a:lnTo>
                <a:lnTo>
                  <a:pt x="0" y="22168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9" name="TextBox 53">
            <a:extLst>
              <a:ext uri="{FF2B5EF4-FFF2-40B4-BE49-F238E27FC236}">
                <a16:creationId xmlns:a16="http://schemas.microsoft.com/office/drawing/2014/main" id="{EEBE173A-A8F3-9B52-BEA0-9749340C4B37}"/>
              </a:ext>
            </a:extLst>
          </p:cNvPr>
          <p:cNvSpPr txBox="1"/>
          <p:nvPr/>
        </p:nvSpPr>
        <p:spPr>
          <a:xfrm>
            <a:off x="3403757" y="4377197"/>
            <a:ext cx="11622839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2"/>
              </a:lnSpc>
            </a:pPr>
            <a:r>
              <a:rPr lang="en-US" altLang="ja-JP" sz="96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Q</a:t>
            </a:r>
            <a:r>
              <a:rPr lang="ja-JP" altLang="en-US" sz="96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＆</a:t>
            </a:r>
            <a:r>
              <a:rPr lang="en-US" altLang="ja-JP" sz="96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A</a:t>
            </a:r>
            <a:r>
              <a:rPr lang="ja-JP" altLang="en-US" sz="96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！</a:t>
            </a:r>
            <a:endParaRPr lang="en-US" altLang="ja-JP" sz="9600" dirty="0">
              <a:solidFill>
                <a:srgbClr val="000000"/>
              </a:solidFill>
              <a:latin typeface="TDTD공원숲"/>
              <a:ea typeface="TDTD공원숲"/>
              <a:cs typeface="TDTD공원숲"/>
              <a:sym typeface="TDTD공원숲"/>
            </a:endParaRPr>
          </a:p>
        </p:txBody>
      </p:sp>
    </p:spTree>
    <p:extLst>
      <p:ext uri="{BB962C8B-B14F-4D97-AF65-F5344CB8AC3E}">
        <p14:creationId xmlns:p14="http://schemas.microsoft.com/office/powerpoint/2010/main" val="3321613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5843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10565094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68072" y="906686"/>
            <a:ext cx="15751857" cy="8473628"/>
            <a:chOff x="0" y="0"/>
            <a:chExt cx="4148637" cy="22317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8637" cy="2231737"/>
            </a:xfrm>
            <a:custGeom>
              <a:avLst/>
              <a:gdLst/>
              <a:ahLst/>
              <a:cxnLst/>
              <a:rect l="l" t="t" r="r" b="b"/>
              <a:pathLst>
                <a:path w="4148637" h="2231737">
                  <a:moveTo>
                    <a:pt x="8355" y="0"/>
                  </a:moveTo>
                  <a:lnTo>
                    <a:pt x="4140282" y="0"/>
                  </a:lnTo>
                  <a:cubicBezTo>
                    <a:pt x="4142498" y="0"/>
                    <a:pt x="4144623" y="880"/>
                    <a:pt x="4146190" y="2447"/>
                  </a:cubicBezTo>
                  <a:cubicBezTo>
                    <a:pt x="4147757" y="4014"/>
                    <a:pt x="4148637" y="6139"/>
                    <a:pt x="4148637" y="8355"/>
                  </a:cubicBezTo>
                  <a:lnTo>
                    <a:pt x="4148637" y="2223382"/>
                  </a:lnTo>
                  <a:cubicBezTo>
                    <a:pt x="4148637" y="2225598"/>
                    <a:pt x="4147757" y="2227723"/>
                    <a:pt x="4146190" y="2229290"/>
                  </a:cubicBezTo>
                  <a:cubicBezTo>
                    <a:pt x="4144623" y="2230857"/>
                    <a:pt x="4142498" y="2231737"/>
                    <a:pt x="4140282" y="2231737"/>
                  </a:cubicBezTo>
                  <a:lnTo>
                    <a:pt x="8355" y="2231737"/>
                  </a:lnTo>
                  <a:cubicBezTo>
                    <a:pt x="3741" y="2231737"/>
                    <a:pt x="0" y="2227996"/>
                    <a:pt x="0" y="2223382"/>
                  </a:cubicBezTo>
                  <a:lnTo>
                    <a:pt x="0" y="8355"/>
                  </a:lnTo>
                  <a:cubicBezTo>
                    <a:pt x="0" y="6139"/>
                    <a:pt x="880" y="4014"/>
                    <a:pt x="2447" y="2447"/>
                  </a:cubicBezTo>
                  <a:cubicBezTo>
                    <a:pt x="4014" y="880"/>
                    <a:pt x="6139" y="0"/>
                    <a:pt x="8355" y="0"/>
                  </a:cubicBezTo>
                  <a:close/>
                </a:path>
              </a:pathLst>
            </a:custGeom>
            <a:solidFill>
              <a:srgbClr val="F2EEE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148637" cy="2269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257822" y="8596952"/>
            <a:ext cx="1572420" cy="1540972"/>
          </a:xfrm>
          <a:custGeom>
            <a:avLst/>
            <a:gdLst/>
            <a:ahLst/>
            <a:cxnLst/>
            <a:rect l="l" t="t" r="r" b="b"/>
            <a:pathLst>
              <a:path w="1572420" h="1540972">
                <a:moveTo>
                  <a:pt x="0" y="0"/>
                </a:moveTo>
                <a:lnTo>
                  <a:pt x="1572421" y="0"/>
                </a:lnTo>
                <a:lnTo>
                  <a:pt x="1572421" y="1540972"/>
                </a:lnTo>
                <a:lnTo>
                  <a:pt x="0" y="1540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4548977">
            <a:off x="15874943" y="7714149"/>
            <a:ext cx="2145215" cy="2223021"/>
          </a:xfrm>
          <a:custGeom>
            <a:avLst/>
            <a:gdLst/>
            <a:ahLst/>
            <a:cxnLst/>
            <a:rect l="l" t="t" r="r" b="b"/>
            <a:pathLst>
              <a:path w="2145215" h="2223021">
                <a:moveTo>
                  <a:pt x="0" y="0"/>
                </a:moveTo>
                <a:lnTo>
                  <a:pt x="2145216" y="0"/>
                </a:lnTo>
                <a:lnTo>
                  <a:pt x="2145216" y="2223021"/>
                </a:lnTo>
                <a:lnTo>
                  <a:pt x="0" y="22230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864586" y="1234792"/>
            <a:ext cx="806971" cy="268754"/>
            <a:chOff x="0" y="0"/>
            <a:chExt cx="212536" cy="707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64586" y="1856206"/>
            <a:ext cx="806971" cy="268754"/>
            <a:chOff x="0" y="0"/>
            <a:chExt cx="212536" cy="707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64586" y="2477619"/>
            <a:ext cx="806971" cy="268754"/>
            <a:chOff x="0" y="0"/>
            <a:chExt cx="212536" cy="707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64586" y="3099032"/>
            <a:ext cx="806971" cy="268754"/>
            <a:chOff x="0" y="0"/>
            <a:chExt cx="212536" cy="707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64586" y="3720445"/>
            <a:ext cx="806971" cy="268754"/>
            <a:chOff x="0" y="0"/>
            <a:chExt cx="212536" cy="7078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64586" y="4341859"/>
            <a:ext cx="806971" cy="268754"/>
            <a:chOff x="0" y="0"/>
            <a:chExt cx="212536" cy="7078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64586" y="4963272"/>
            <a:ext cx="806971" cy="268754"/>
            <a:chOff x="0" y="0"/>
            <a:chExt cx="212536" cy="7078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64586" y="5584685"/>
            <a:ext cx="806971" cy="268754"/>
            <a:chOff x="0" y="0"/>
            <a:chExt cx="212536" cy="7078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64586" y="6206098"/>
            <a:ext cx="806971" cy="268754"/>
            <a:chOff x="0" y="0"/>
            <a:chExt cx="212536" cy="7078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4586" y="6827512"/>
            <a:ext cx="806971" cy="268754"/>
            <a:chOff x="0" y="0"/>
            <a:chExt cx="212536" cy="7078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64586" y="7448925"/>
            <a:ext cx="806971" cy="268754"/>
            <a:chOff x="0" y="0"/>
            <a:chExt cx="212536" cy="7078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 rot="-10451014">
            <a:off x="16066276" y="-338270"/>
            <a:ext cx="2228157" cy="3217556"/>
          </a:xfrm>
          <a:custGeom>
            <a:avLst/>
            <a:gdLst/>
            <a:ahLst/>
            <a:cxnLst/>
            <a:rect l="l" t="t" r="r" b="b"/>
            <a:pathLst>
              <a:path w="2228157" h="3217556">
                <a:moveTo>
                  <a:pt x="0" y="0"/>
                </a:moveTo>
                <a:lnTo>
                  <a:pt x="2228157" y="0"/>
                </a:lnTo>
                <a:lnTo>
                  <a:pt x="2228157" y="3217556"/>
                </a:lnTo>
                <a:lnTo>
                  <a:pt x="0" y="32175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3" name="Group 43"/>
          <p:cNvGrpSpPr/>
          <p:nvPr/>
        </p:nvGrpSpPr>
        <p:grpSpPr>
          <a:xfrm>
            <a:off x="864586" y="8070104"/>
            <a:ext cx="806971" cy="268754"/>
            <a:chOff x="0" y="0"/>
            <a:chExt cx="212536" cy="7078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64586" y="8691283"/>
            <a:ext cx="806971" cy="268754"/>
            <a:chOff x="0" y="0"/>
            <a:chExt cx="212536" cy="7078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330279" y="8070104"/>
            <a:ext cx="2416236" cy="2216896"/>
          </a:xfrm>
          <a:custGeom>
            <a:avLst/>
            <a:gdLst/>
            <a:ahLst/>
            <a:cxnLst/>
            <a:rect l="l" t="t" r="r" b="b"/>
            <a:pathLst>
              <a:path w="2416236" h="2216896">
                <a:moveTo>
                  <a:pt x="0" y="0"/>
                </a:moveTo>
                <a:lnTo>
                  <a:pt x="2416236" y="0"/>
                </a:lnTo>
                <a:lnTo>
                  <a:pt x="2416236" y="2216896"/>
                </a:lnTo>
                <a:lnTo>
                  <a:pt x="0" y="22168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0" name="TextBox 50"/>
          <p:cNvSpPr txBox="1"/>
          <p:nvPr/>
        </p:nvSpPr>
        <p:spPr>
          <a:xfrm>
            <a:off x="2871295" y="1368296"/>
            <a:ext cx="7050344" cy="1378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2"/>
              </a:lnSpc>
            </a:pPr>
            <a:r>
              <a:rPr lang="en-US" sz="7994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Result</a:t>
            </a:r>
          </a:p>
        </p:txBody>
      </p:sp>
      <p:sp>
        <p:nvSpPr>
          <p:cNvPr id="52" name="Freeform 52"/>
          <p:cNvSpPr/>
          <p:nvPr/>
        </p:nvSpPr>
        <p:spPr>
          <a:xfrm rot="1069808">
            <a:off x="31107" y="116994"/>
            <a:ext cx="1995185" cy="2105736"/>
          </a:xfrm>
          <a:custGeom>
            <a:avLst/>
            <a:gdLst/>
            <a:ahLst/>
            <a:cxnLst/>
            <a:rect l="l" t="t" r="r" b="b"/>
            <a:pathLst>
              <a:path w="1995185" h="2105736">
                <a:moveTo>
                  <a:pt x="0" y="0"/>
                </a:moveTo>
                <a:lnTo>
                  <a:pt x="1995186" y="0"/>
                </a:lnTo>
                <a:lnTo>
                  <a:pt x="1995186" y="2105737"/>
                </a:lnTo>
                <a:lnTo>
                  <a:pt x="0" y="21057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55" name="図 54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34C3743-95CD-34BB-6AA8-C465941F69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61" y="3487380"/>
            <a:ext cx="3677993" cy="3439069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7123355" y="2199633"/>
            <a:ext cx="8215701" cy="7879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遷移画面、</a:t>
            </a:r>
            <a:r>
              <a:rPr kumimoji="1" lang="en-US" altLang="ja-JP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DB</a:t>
            </a:r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のテーブルも１０以下ながら、たくさんの機能をポップアップなどフロント側で持たせたのが、このシステムの特徴。</a:t>
            </a:r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3200" dirty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・初学の</a:t>
            </a:r>
            <a:r>
              <a:rPr kumimoji="1" lang="en-US" altLang="ja-JP" sz="3200" dirty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JavaScript</a:t>
            </a:r>
            <a:r>
              <a:rPr kumimoji="1" lang="ja-JP" altLang="en-US" sz="3200" dirty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で苦労されていた小澤さん、ご苦労様でした。</a:t>
            </a:r>
            <a:endParaRPr kumimoji="1" lang="en-US" altLang="ja-JP" sz="3200" dirty="0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kumimoji="1" lang="en-US" altLang="ja-JP" sz="3200" dirty="0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3200" dirty="0">
                <a:solidFill>
                  <a:schemeClr val="accent3">
                    <a:lumMod val="50000"/>
                  </a:schemeClr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・画面のデザインやキャラクター、音楽などの設定も大変な作業でしたが、ほぼ松田さんが担当、ご苦労様でした。</a:t>
            </a:r>
            <a:endParaRPr kumimoji="1" lang="en-US" altLang="ja-JP" sz="3200" dirty="0">
              <a:solidFill>
                <a:schemeClr val="accent3">
                  <a:lumMod val="50000"/>
                </a:schemeClr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kumimoji="1" lang="en-US" altLang="ja-JP" sz="3200" dirty="0">
              <a:solidFill>
                <a:srgbClr val="00206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3200" dirty="0">
                <a:solidFill>
                  <a:srgbClr val="00206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・データベースは項目の型など調べることが多く、また肝となるデータの中身の設定にも尽力いただいた山下さん、ご苦労様でした</a:t>
            </a:r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。</a:t>
            </a:r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5843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10565094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68071" y="906686"/>
            <a:ext cx="15751857" cy="8473628"/>
            <a:chOff x="0" y="0"/>
            <a:chExt cx="4148637" cy="22317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8637" cy="2231737"/>
            </a:xfrm>
            <a:custGeom>
              <a:avLst/>
              <a:gdLst/>
              <a:ahLst/>
              <a:cxnLst/>
              <a:rect l="l" t="t" r="r" b="b"/>
              <a:pathLst>
                <a:path w="4148637" h="2231737">
                  <a:moveTo>
                    <a:pt x="8355" y="0"/>
                  </a:moveTo>
                  <a:lnTo>
                    <a:pt x="4140282" y="0"/>
                  </a:lnTo>
                  <a:cubicBezTo>
                    <a:pt x="4142498" y="0"/>
                    <a:pt x="4144623" y="880"/>
                    <a:pt x="4146190" y="2447"/>
                  </a:cubicBezTo>
                  <a:cubicBezTo>
                    <a:pt x="4147757" y="4014"/>
                    <a:pt x="4148637" y="6139"/>
                    <a:pt x="4148637" y="8355"/>
                  </a:cubicBezTo>
                  <a:lnTo>
                    <a:pt x="4148637" y="2223382"/>
                  </a:lnTo>
                  <a:cubicBezTo>
                    <a:pt x="4148637" y="2225598"/>
                    <a:pt x="4147757" y="2227723"/>
                    <a:pt x="4146190" y="2229290"/>
                  </a:cubicBezTo>
                  <a:cubicBezTo>
                    <a:pt x="4144623" y="2230857"/>
                    <a:pt x="4142498" y="2231737"/>
                    <a:pt x="4140282" y="2231737"/>
                  </a:cubicBezTo>
                  <a:lnTo>
                    <a:pt x="8355" y="2231737"/>
                  </a:lnTo>
                  <a:cubicBezTo>
                    <a:pt x="3741" y="2231737"/>
                    <a:pt x="0" y="2227996"/>
                    <a:pt x="0" y="2223382"/>
                  </a:cubicBezTo>
                  <a:lnTo>
                    <a:pt x="0" y="8355"/>
                  </a:lnTo>
                  <a:cubicBezTo>
                    <a:pt x="0" y="6139"/>
                    <a:pt x="880" y="4014"/>
                    <a:pt x="2447" y="2447"/>
                  </a:cubicBezTo>
                  <a:cubicBezTo>
                    <a:pt x="4014" y="880"/>
                    <a:pt x="6139" y="0"/>
                    <a:pt x="8355" y="0"/>
                  </a:cubicBezTo>
                  <a:close/>
                </a:path>
              </a:pathLst>
            </a:custGeom>
            <a:solidFill>
              <a:srgbClr val="F2EEE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148637" cy="2269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754799" y="292154"/>
            <a:ext cx="2367186" cy="2319842"/>
          </a:xfrm>
          <a:custGeom>
            <a:avLst/>
            <a:gdLst/>
            <a:ahLst/>
            <a:cxnLst/>
            <a:rect l="l" t="t" r="r" b="b"/>
            <a:pathLst>
              <a:path w="2367186" h="2319842">
                <a:moveTo>
                  <a:pt x="0" y="0"/>
                </a:moveTo>
                <a:lnTo>
                  <a:pt x="2367186" y="0"/>
                </a:lnTo>
                <a:lnTo>
                  <a:pt x="2367186" y="2319842"/>
                </a:lnTo>
                <a:lnTo>
                  <a:pt x="0" y="2319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864586" y="1234792"/>
            <a:ext cx="806971" cy="268754"/>
            <a:chOff x="0" y="0"/>
            <a:chExt cx="212536" cy="707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4586" y="1856206"/>
            <a:ext cx="806971" cy="268754"/>
            <a:chOff x="0" y="0"/>
            <a:chExt cx="212536" cy="707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4586" y="2477619"/>
            <a:ext cx="806971" cy="268754"/>
            <a:chOff x="0" y="0"/>
            <a:chExt cx="212536" cy="707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64586" y="3099032"/>
            <a:ext cx="806971" cy="268754"/>
            <a:chOff x="0" y="0"/>
            <a:chExt cx="212536" cy="7078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64586" y="3720445"/>
            <a:ext cx="806971" cy="268754"/>
            <a:chOff x="0" y="0"/>
            <a:chExt cx="212536" cy="707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64586" y="4341859"/>
            <a:ext cx="806971" cy="268754"/>
            <a:chOff x="0" y="0"/>
            <a:chExt cx="212536" cy="7078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4586" y="4963272"/>
            <a:ext cx="806971" cy="268754"/>
            <a:chOff x="0" y="0"/>
            <a:chExt cx="212536" cy="7078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64586" y="5584685"/>
            <a:ext cx="806971" cy="268754"/>
            <a:chOff x="0" y="0"/>
            <a:chExt cx="212536" cy="7078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64586" y="6206098"/>
            <a:ext cx="806971" cy="268754"/>
            <a:chOff x="0" y="0"/>
            <a:chExt cx="212536" cy="7078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64586" y="6827512"/>
            <a:ext cx="806971" cy="268754"/>
            <a:chOff x="0" y="0"/>
            <a:chExt cx="212536" cy="7078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64586" y="7448925"/>
            <a:ext cx="806971" cy="268754"/>
            <a:chOff x="0" y="0"/>
            <a:chExt cx="212536" cy="7078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864586" y="8070104"/>
            <a:ext cx="806971" cy="268754"/>
            <a:chOff x="0" y="0"/>
            <a:chExt cx="212536" cy="7078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864586" y="8691283"/>
            <a:ext cx="806971" cy="268754"/>
            <a:chOff x="0" y="0"/>
            <a:chExt cx="212536" cy="70783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>
            <a:off x="0" y="8108111"/>
            <a:ext cx="1979886" cy="2859041"/>
          </a:xfrm>
          <a:custGeom>
            <a:avLst/>
            <a:gdLst/>
            <a:ahLst/>
            <a:cxnLst/>
            <a:rect l="l" t="t" r="r" b="b"/>
            <a:pathLst>
              <a:path w="1979886" h="2859041">
                <a:moveTo>
                  <a:pt x="0" y="0"/>
                </a:moveTo>
                <a:lnTo>
                  <a:pt x="1979886" y="0"/>
                </a:lnTo>
                <a:lnTo>
                  <a:pt x="1979886" y="2859042"/>
                </a:lnTo>
                <a:lnTo>
                  <a:pt x="0" y="28590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8" name="Freeform 48"/>
          <p:cNvSpPr/>
          <p:nvPr/>
        </p:nvSpPr>
        <p:spPr>
          <a:xfrm rot="-6830715">
            <a:off x="-606015" y="-495239"/>
            <a:ext cx="2941203" cy="3047879"/>
          </a:xfrm>
          <a:custGeom>
            <a:avLst/>
            <a:gdLst/>
            <a:ahLst/>
            <a:cxnLst/>
            <a:rect l="l" t="t" r="r" b="b"/>
            <a:pathLst>
              <a:path w="2941203" h="3047879">
                <a:moveTo>
                  <a:pt x="0" y="0"/>
                </a:moveTo>
                <a:lnTo>
                  <a:pt x="2941203" y="0"/>
                </a:lnTo>
                <a:lnTo>
                  <a:pt x="2941203" y="3047878"/>
                </a:lnTo>
                <a:lnTo>
                  <a:pt x="0" y="30478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9" name="Freeform 49"/>
          <p:cNvSpPr/>
          <p:nvPr/>
        </p:nvSpPr>
        <p:spPr>
          <a:xfrm>
            <a:off x="8478114" y="8825659"/>
            <a:ext cx="1633499" cy="1498736"/>
          </a:xfrm>
          <a:custGeom>
            <a:avLst/>
            <a:gdLst/>
            <a:ahLst/>
            <a:cxnLst/>
            <a:rect l="l" t="t" r="r" b="b"/>
            <a:pathLst>
              <a:path w="1633499" h="1498736">
                <a:moveTo>
                  <a:pt x="0" y="0"/>
                </a:moveTo>
                <a:lnTo>
                  <a:pt x="1633499" y="0"/>
                </a:lnTo>
                <a:lnTo>
                  <a:pt x="1633499" y="1498736"/>
                </a:lnTo>
                <a:lnTo>
                  <a:pt x="0" y="1498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0" name="Freeform 50"/>
          <p:cNvSpPr/>
          <p:nvPr/>
        </p:nvSpPr>
        <p:spPr>
          <a:xfrm>
            <a:off x="15642230" y="7096265"/>
            <a:ext cx="2592324" cy="4114800"/>
          </a:xfrm>
          <a:custGeom>
            <a:avLst/>
            <a:gdLst/>
            <a:ahLst/>
            <a:cxnLst/>
            <a:rect l="l" t="t" r="r" b="b"/>
            <a:pathLst>
              <a:path w="2592324" h="4114800">
                <a:moveTo>
                  <a:pt x="0" y="0"/>
                </a:moveTo>
                <a:lnTo>
                  <a:pt x="2592324" y="0"/>
                </a:lnTo>
                <a:lnTo>
                  <a:pt x="25923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51" name="Group 51"/>
          <p:cNvGrpSpPr/>
          <p:nvPr/>
        </p:nvGrpSpPr>
        <p:grpSpPr>
          <a:xfrm>
            <a:off x="2488557" y="3254610"/>
            <a:ext cx="13310887" cy="4949871"/>
            <a:chOff x="0" y="0"/>
            <a:chExt cx="3505748" cy="130367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505748" cy="1303670"/>
            </a:xfrm>
            <a:custGeom>
              <a:avLst/>
              <a:gdLst/>
              <a:ahLst/>
              <a:cxnLst/>
              <a:rect l="l" t="t" r="r" b="b"/>
              <a:pathLst>
                <a:path w="3505748" h="1303670">
                  <a:moveTo>
                    <a:pt x="12796" y="0"/>
                  </a:moveTo>
                  <a:lnTo>
                    <a:pt x="3492952" y="0"/>
                  </a:lnTo>
                  <a:cubicBezTo>
                    <a:pt x="3496346" y="0"/>
                    <a:pt x="3499601" y="1348"/>
                    <a:pt x="3502000" y="3748"/>
                  </a:cubicBezTo>
                  <a:cubicBezTo>
                    <a:pt x="3504400" y="6147"/>
                    <a:pt x="3505748" y="9402"/>
                    <a:pt x="3505748" y="12796"/>
                  </a:cubicBezTo>
                  <a:lnTo>
                    <a:pt x="3505748" y="1290874"/>
                  </a:lnTo>
                  <a:cubicBezTo>
                    <a:pt x="3505748" y="1294268"/>
                    <a:pt x="3504400" y="1297522"/>
                    <a:pt x="3502000" y="1299922"/>
                  </a:cubicBezTo>
                  <a:cubicBezTo>
                    <a:pt x="3499601" y="1302322"/>
                    <a:pt x="3496346" y="1303670"/>
                    <a:pt x="3492952" y="1303670"/>
                  </a:cubicBezTo>
                  <a:lnTo>
                    <a:pt x="12796" y="1303670"/>
                  </a:lnTo>
                  <a:cubicBezTo>
                    <a:pt x="9402" y="1303670"/>
                    <a:pt x="6147" y="1302322"/>
                    <a:pt x="3748" y="1299922"/>
                  </a:cubicBezTo>
                  <a:cubicBezTo>
                    <a:pt x="1348" y="1297522"/>
                    <a:pt x="0" y="1294268"/>
                    <a:pt x="0" y="1290874"/>
                  </a:cubicBezTo>
                  <a:lnTo>
                    <a:pt x="0" y="12796"/>
                  </a:lnTo>
                  <a:cubicBezTo>
                    <a:pt x="0" y="9402"/>
                    <a:pt x="1348" y="6147"/>
                    <a:pt x="3748" y="3748"/>
                  </a:cubicBezTo>
                  <a:cubicBezTo>
                    <a:pt x="6147" y="1348"/>
                    <a:pt x="9402" y="0"/>
                    <a:pt x="1279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3505748" cy="13417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5618828" y="1368296"/>
            <a:ext cx="7050344" cy="1378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2"/>
              </a:lnSpc>
            </a:pPr>
            <a:r>
              <a:rPr lang="en-US" sz="7994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Conclusion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4E8D605-3307-2D58-F0E9-AAE2D3A3C8D3}"/>
              </a:ext>
            </a:extLst>
          </p:cNvPr>
          <p:cNvSpPr txBox="1"/>
          <p:nvPr/>
        </p:nvSpPr>
        <p:spPr>
          <a:xfrm>
            <a:off x="2844472" y="3989199"/>
            <a:ext cx="1276916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highlight>
                  <a:srgbClr val="FFFF00"/>
                </a:highligh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ありがとう「へるすっち」。</a:t>
            </a:r>
            <a:endParaRPr kumimoji="1" lang="en-US" altLang="ja-JP" sz="4000" dirty="0">
              <a:highlight>
                <a:srgbClr val="FFFF00"/>
              </a:highligh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kumimoji="1" lang="en-US" altLang="ja-JP" sz="4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sz="4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この「へるすっち」の制作を通じて、</a:t>
            </a:r>
            <a:r>
              <a:rPr kumimoji="1" lang="en-US" altLang="ja-JP" sz="4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SQL</a:t>
            </a:r>
            <a:r>
              <a:rPr kumimoji="1" lang="ja-JP" altLang="en-US" sz="4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や</a:t>
            </a:r>
            <a:r>
              <a:rPr kumimoji="1" lang="en-US" altLang="ja-JP" sz="4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CSS</a:t>
            </a:r>
            <a:r>
              <a:rPr kumimoji="1" lang="ja-JP" altLang="en-US" sz="4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、</a:t>
            </a:r>
            <a:r>
              <a:rPr kumimoji="1" lang="en-US" altLang="ja-JP" sz="4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JavaScript</a:t>
            </a:r>
            <a:r>
              <a:rPr kumimoji="1" lang="ja-JP" altLang="en-US" sz="4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など学ぶことが出来ました。</a:t>
            </a:r>
            <a:endParaRPr kumimoji="1" lang="en-US" altLang="ja-JP" sz="4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endParaRPr kumimoji="1" lang="en-US" altLang="ja-JP" sz="4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ctr"/>
            <a:r>
              <a:rPr kumimoji="1" lang="ja-JP" altLang="en-US" sz="4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この経験を今後の仕事に活かします！</a:t>
            </a:r>
            <a:endParaRPr kumimoji="1" lang="en-US" altLang="ja-JP" sz="4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kumimoji="1" lang="ja-JP" altLang="en-US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5843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10565094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68071" y="995212"/>
            <a:ext cx="15751857" cy="8473628"/>
            <a:chOff x="0" y="0"/>
            <a:chExt cx="4148637" cy="22317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8637" cy="2231737"/>
            </a:xfrm>
            <a:custGeom>
              <a:avLst/>
              <a:gdLst/>
              <a:ahLst/>
              <a:cxnLst/>
              <a:rect l="l" t="t" r="r" b="b"/>
              <a:pathLst>
                <a:path w="4148637" h="2231737">
                  <a:moveTo>
                    <a:pt x="8355" y="0"/>
                  </a:moveTo>
                  <a:lnTo>
                    <a:pt x="4140282" y="0"/>
                  </a:lnTo>
                  <a:cubicBezTo>
                    <a:pt x="4142498" y="0"/>
                    <a:pt x="4144623" y="880"/>
                    <a:pt x="4146190" y="2447"/>
                  </a:cubicBezTo>
                  <a:cubicBezTo>
                    <a:pt x="4147757" y="4014"/>
                    <a:pt x="4148637" y="6139"/>
                    <a:pt x="4148637" y="8355"/>
                  </a:cubicBezTo>
                  <a:lnTo>
                    <a:pt x="4148637" y="2223382"/>
                  </a:lnTo>
                  <a:cubicBezTo>
                    <a:pt x="4148637" y="2225598"/>
                    <a:pt x="4147757" y="2227723"/>
                    <a:pt x="4146190" y="2229290"/>
                  </a:cubicBezTo>
                  <a:cubicBezTo>
                    <a:pt x="4144623" y="2230857"/>
                    <a:pt x="4142498" y="2231737"/>
                    <a:pt x="4140282" y="2231737"/>
                  </a:cubicBezTo>
                  <a:lnTo>
                    <a:pt x="8355" y="2231737"/>
                  </a:lnTo>
                  <a:cubicBezTo>
                    <a:pt x="3741" y="2231737"/>
                    <a:pt x="0" y="2227996"/>
                    <a:pt x="0" y="2223382"/>
                  </a:cubicBezTo>
                  <a:lnTo>
                    <a:pt x="0" y="8355"/>
                  </a:lnTo>
                  <a:cubicBezTo>
                    <a:pt x="0" y="6139"/>
                    <a:pt x="880" y="4014"/>
                    <a:pt x="2447" y="2447"/>
                  </a:cubicBezTo>
                  <a:cubicBezTo>
                    <a:pt x="4014" y="880"/>
                    <a:pt x="6139" y="0"/>
                    <a:pt x="8355" y="0"/>
                  </a:cubicBezTo>
                  <a:close/>
                </a:path>
              </a:pathLst>
            </a:custGeom>
            <a:solidFill>
              <a:srgbClr val="F2EEE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148637" cy="2269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949916" y="7988287"/>
            <a:ext cx="2162065" cy="1521553"/>
          </a:xfrm>
          <a:custGeom>
            <a:avLst/>
            <a:gdLst/>
            <a:ahLst/>
            <a:cxnLst/>
            <a:rect l="l" t="t" r="r" b="b"/>
            <a:pathLst>
              <a:path w="2162065" h="1521553">
                <a:moveTo>
                  <a:pt x="0" y="0"/>
                </a:moveTo>
                <a:lnTo>
                  <a:pt x="2162065" y="0"/>
                </a:lnTo>
                <a:lnTo>
                  <a:pt x="2162065" y="1521553"/>
                </a:lnTo>
                <a:lnTo>
                  <a:pt x="0" y="1521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1671557" y="402861"/>
            <a:ext cx="3385290" cy="3317584"/>
          </a:xfrm>
          <a:custGeom>
            <a:avLst/>
            <a:gdLst/>
            <a:ahLst/>
            <a:cxnLst/>
            <a:rect l="l" t="t" r="r" b="b"/>
            <a:pathLst>
              <a:path w="3385290" h="3317584">
                <a:moveTo>
                  <a:pt x="0" y="0"/>
                </a:moveTo>
                <a:lnTo>
                  <a:pt x="3385290" y="0"/>
                </a:lnTo>
                <a:lnTo>
                  <a:pt x="3385290" y="3317584"/>
                </a:lnTo>
                <a:lnTo>
                  <a:pt x="0" y="33175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13935962" y="-655062"/>
            <a:ext cx="4352038" cy="4509884"/>
          </a:xfrm>
          <a:custGeom>
            <a:avLst/>
            <a:gdLst/>
            <a:ahLst/>
            <a:cxnLst/>
            <a:rect l="l" t="t" r="r" b="b"/>
            <a:pathLst>
              <a:path w="4352038" h="4509884">
                <a:moveTo>
                  <a:pt x="0" y="0"/>
                </a:moveTo>
                <a:lnTo>
                  <a:pt x="4352038" y="0"/>
                </a:lnTo>
                <a:lnTo>
                  <a:pt x="4352038" y="4509884"/>
                </a:lnTo>
                <a:lnTo>
                  <a:pt x="0" y="45098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864586" y="1234792"/>
            <a:ext cx="806971" cy="268754"/>
            <a:chOff x="0" y="0"/>
            <a:chExt cx="212536" cy="707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64586" y="1856206"/>
            <a:ext cx="806971" cy="268754"/>
            <a:chOff x="0" y="0"/>
            <a:chExt cx="212536" cy="707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64586" y="2477619"/>
            <a:ext cx="806971" cy="268754"/>
            <a:chOff x="0" y="0"/>
            <a:chExt cx="212536" cy="707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64586" y="3099032"/>
            <a:ext cx="806971" cy="268754"/>
            <a:chOff x="0" y="0"/>
            <a:chExt cx="212536" cy="7078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64586" y="3720445"/>
            <a:ext cx="806971" cy="268754"/>
            <a:chOff x="0" y="0"/>
            <a:chExt cx="212536" cy="7078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64586" y="4341859"/>
            <a:ext cx="806971" cy="268754"/>
            <a:chOff x="0" y="0"/>
            <a:chExt cx="212536" cy="7078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64586" y="4963272"/>
            <a:ext cx="806971" cy="268754"/>
            <a:chOff x="0" y="0"/>
            <a:chExt cx="212536" cy="7078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64586" y="5584685"/>
            <a:ext cx="806971" cy="268754"/>
            <a:chOff x="0" y="0"/>
            <a:chExt cx="212536" cy="7078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4586" y="6206098"/>
            <a:ext cx="806971" cy="268754"/>
            <a:chOff x="0" y="0"/>
            <a:chExt cx="212536" cy="7078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64586" y="6827512"/>
            <a:ext cx="806971" cy="268754"/>
            <a:chOff x="0" y="0"/>
            <a:chExt cx="212536" cy="7078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64586" y="7448925"/>
            <a:ext cx="806971" cy="268754"/>
            <a:chOff x="0" y="0"/>
            <a:chExt cx="212536" cy="7078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2794705" y="862333"/>
            <a:ext cx="12698590" cy="246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Thank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530161" y="2298713"/>
            <a:ext cx="11308843" cy="181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39"/>
              </a:lnSpc>
            </a:pPr>
            <a:r>
              <a:rPr lang="en-US" sz="10599" dirty="0">
                <a:solidFill>
                  <a:srgbClr val="E44037"/>
                </a:solidFill>
                <a:latin typeface="TDTD걱정말아요"/>
                <a:ea typeface="TDTD걱정말아요"/>
                <a:cs typeface="TDTD걱정말아요"/>
                <a:sym typeface="TDTD걱정말아요"/>
              </a:rPr>
              <a:t>YOU</a:t>
            </a:r>
          </a:p>
        </p:txBody>
      </p:sp>
      <p:sp>
        <p:nvSpPr>
          <p:cNvPr id="48" name="Freeform 7">
            <a:extLst>
              <a:ext uri="{FF2B5EF4-FFF2-40B4-BE49-F238E27FC236}">
                <a16:creationId xmlns:a16="http://schemas.microsoft.com/office/drawing/2014/main" id="{450AFED7-AA89-0C73-C0B7-3B6292081483}"/>
              </a:ext>
            </a:extLst>
          </p:cNvPr>
          <p:cNvSpPr/>
          <p:nvPr/>
        </p:nvSpPr>
        <p:spPr>
          <a:xfrm rot="20378925">
            <a:off x="3063775" y="6638544"/>
            <a:ext cx="2750859" cy="2068332"/>
          </a:xfrm>
          <a:custGeom>
            <a:avLst/>
            <a:gdLst/>
            <a:ahLst/>
            <a:cxnLst/>
            <a:rect l="l" t="t" r="r" b="b"/>
            <a:pathLst>
              <a:path w="1565646" h="1505867">
                <a:moveTo>
                  <a:pt x="0" y="0"/>
                </a:moveTo>
                <a:lnTo>
                  <a:pt x="1565646" y="0"/>
                </a:lnTo>
                <a:lnTo>
                  <a:pt x="1565646" y="1505867"/>
                </a:lnTo>
                <a:lnTo>
                  <a:pt x="0" y="15058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49" name="図 48" descr="アイコ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F00F7FC-3613-3067-5282-85A415D00D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37" y="3848338"/>
            <a:ext cx="5276244" cy="52762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5843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10565094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327898" y="906686"/>
            <a:ext cx="15751857" cy="8473628"/>
            <a:chOff x="0" y="0"/>
            <a:chExt cx="4148637" cy="22317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8637" cy="2231737"/>
            </a:xfrm>
            <a:custGeom>
              <a:avLst/>
              <a:gdLst/>
              <a:ahLst/>
              <a:cxnLst/>
              <a:rect l="l" t="t" r="r" b="b"/>
              <a:pathLst>
                <a:path w="4148637" h="2231737">
                  <a:moveTo>
                    <a:pt x="8355" y="0"/>
                  </a:moveTo>
                  <a:lnTo>
                    <a:pt x="4140282" y="0"/>
                  </a:lnTo>
                  <a:cubicBezTo>
                    <a:pt x="4142498" y="0"/>
                    <a:pt x="4144623" y="880"/>
                    <a:pt x="4146190" y="2447"/>
                  </a:cubicBezTo>
                  <a:cubicBezTo>
                    <a:pt x="4147757" y="4014"/>
                    <a:pt x="4148637" y="6139"/>
                    <a:pt x="4148637" y="8355"/>
                  </a:cubicBezTo>
                  <a:lnTo>
                    <a:pt x="4148637" y="2223382"/>
                  </a:lnTo>
                  <a:cubicBezTo>
                    <a:pt x="4148637" y="2225598"/>
                    <a:pt x="4147757" y="2227723"/>
                    <a:pt x="4146190" y="2229290"/>
                  </a:cubicBezTo>
                  <a:cubicBezTo>
                    <a:pt x="4144623" y="2230857"/>
                    <a:pt x="4142498" y="2231737"/>
                    <a:pt x="4140282" y="2231737"/>
                  </a:cubicBezTo>
                  <a:lnTo>
                    <a:pt x="8355" y="2231737"/>
                  </a:lnTo>
                  <a:cubicBezTo>
                    <a:pt x="3741" y="2231737"/>
                    <a:pt x="0" y="2227996"/>
                    <a:pt x="0" y="2223382"/>
                  </a:cubicBezTo>
                  <a:lnTo>
                    <a:pt x="0" y="8355"/>
                  </a:lnTo>
                  <a:cubicBezTo>
                    <a:pt x="0" y="6139"/>
                    <a:pt x="880" y="4014"/>
                    <a:pt x="2447" y="2447"/>
                  </a:cubicBezTo>
                  <a:cubicBezTo>
                    <a:pt x="4014" y="880"/>
                    <a:pt x="6139" y="0"/>
                    <a:pt x="8355" y="0"/>
                  </a:cubicBezTo>
                  <a:close/>
                </a:path>
              </a:pathLst>
            </a:custGeom>
            <a:solidFill>
              <a:srgbClr val="F2EEE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148637" cy="2269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738046" y="8377711"/>
            <a:ext cx="2367186" cy="2319842"/>
          </a:xfrm>
          <a:custGeom>
            <a:avLst/>
            <a:gdLst/>
            <a:ahLst/>
            <a:cxnLst/>
            <a:rect l="l" t="t" r="r" b="b"/>
            <a:pathLst>
              <a:path w="2367186" h="2319842">
                <a:moveTo>
                  <a:pt x="0" y="0"/>
                </a:moveTo>
                <a:lnTo>
                  <a:pt x="2367186" y="0"/>
                </a:lnTo>
                <a:lnTo>
                  <a:pt x="2367186" y="2319842"/>
                </a:lnTo>
                <a:lnTo>
                  <a:pt x="0" y="2319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864586" y="1234792"/>
            <a:ext cx="806971" cy="268754"/>
            <a:chOff x="0" y="0"/>
            <a:chExt cx="212536" cy="707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4586" y="1856206"/>
            <a:ext cx="806971" cy="268754"/>
            <a:chOff x="0" y="0"/>
            <a:chExt cx="212536" cy="707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4586" y="2477619"/>
            <a:ext cx="806971" cy="268754"/>
            <a:chOff x="0" y="0"/>
            <a:chExt cx="212536" cy="707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64586" y="3099032"/>
            <a:ext cx="806971" cy="268754"/>
            <a:chOff x="0" y="0"/>
            <a:chExt cx="212536" cy="7078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64586" y="3720445"/>
            <a:ext cx="806971" cy="268754"/>
            <a:chOff x="0" y="0"/>
            <a:chExt cx="212536" cy="707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64586" y="4341859"/>
            <a:ext cx="806971" cy="268754"/>
            <a:chOff x="0" y="0"/>
            <a:chExt cx="212536" cy="7078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64586" y="4963272"/>
            <a:ext cx="806971" cy="268754"/>
            <a:chOff x="0" y="0"/>
            <a:chExt cx="212536" cy="7078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864586" y="5584685"/>
            <a:ext cx="806971" cy="268754"/>
            <a:chOff x="0" y="0"/>
            <a:chExt cx="212536" cy="7078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64586" y="6206098"/>
            <a:ext cx="806971" cy="268754"/>
            <a:chOff x="0" y="0"/>
            <a:chExt cx="212536" cy="7078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64586" y="6827512"/>
            <a:ext cx="806971" cy="268754"/>
            <a:chOff x="0" y="0"/>
            <a:chExt cx="212536" cy="7078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64586" y="7448925"/>
            <a:ext cx="806971" cy="268754"/>
            <a:chOff x="0" y="0"/>
            <a:chExt cx="212536" cy="7078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12383788" y="7950793"/>
            <a:ext cx="1979886" cy="2859041"/>
          </a:xfrm>
          <a:custGeom>
            <a:avLst/>
            <a:gdLst/>
            <a:ahLst/>
            <a:cxnLst/>
            <a:rect l="l" t="t" r="r" b="b"/>
            <a:pathLst>
              <a:path w="1979886" h="2859041">
                <a:moveTo>
                  <a:pt x="0" y="0"/>
                </a:moveTo>
                <a:lnTo>
                  <a:pt x="1979886" y="0"/>
                </a:lnTo>
                <a:lnTo>
                  <a:pt x="1979886" y="2859041"/>
                </a:lnTo>
                <a:lnTo>
                  <a:pt x="0" y="28590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2" name="Group 42"/>
          <p:cNvGrpSpPr/>
          <p:nvPr/>
        </p:nvGrpSpPr>
        <p:grpSpPr>
          <a:xfrm>
            <a:off x="864586" y="8070104"/>
            <a:ext cx="806971" cy="268754"/>
            <a:chOff x="0" y="0"/>
            <a:chExt cx="212536" cy="7078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864586" y="8691283"/>
            <a:ext cx="806971" cy="268754"/>
            <a:chOff x="0" y="0"/>
            <a:chExt cx="212536" cy="70783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8" name="Freeform 48"/>
          <p:cNvSpPr/>
          <p:nvPr/>
        </p:nvSpPr>
        <p:spPr>
          <a:xfrm rot="-6830715">
            <a:off x="517772" y="7436097"/>
            <a:ext cx="2941203" cy="3047879"/>
          </a:xfrm>
          <a:custGeom>
            <a:avLst/>
            <a:gdLst/>
            <a:ahLst/>
            <a:cxnLst/>
            <a:rect l="l" t="t" r="r" b="b"/>
            <a:pathLst>
              <a:path w="2941203" h="3047879">
                <a:moveTo>
                  <a:pt x="0" y="0"/>
                </a:moveTo>
                <a:lnTo>
                  <a:pt x="2941203" y="0"/>
                </a:lnTo>
                <a:lnTo>
                  <a:pt x="2941203" y="3047879"/>
                </a:lnTo>
                <a:lnTo>
                  <a:pt x="0" y="30478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9" name="Freeform 49"/>
          <p:cNvSpPr/>
          <p:nvPr/>
        </p:nvSpPr>
        <p:spPr>
          <a:xfrm>
            <a:off x="4762968" y="8788264"/>
            <a:ext cx="1633499" cy="1498736"/>
          </a:xfrm>
          <a:custGeom>
            <a:avLst/>
            <a:gdLst/>
            <a:ahLst/>
            <a:cxnLst/>
            <a:rect l="l" t="t" r="r" b="b"/>
            <a:pathLst>
              <a:path w="1633499" h="1498736">
                <a:moveTo>
                  <a:pt x="0" y="0"/>
                </a:moveTo>
                <a:lnTo>
                  <a:pt x="1633499" y="0"/>
                </a:lnTo>
                <a:lnTo>
                  <a:pt x="1633499" y="1498736"/>
                </a:lnTo>
                <a:lnTo>
                  <a:pt x="0" y="1498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0" name="Freeform 50"/>
          <p:cNvSpPr/>
          <p:nvPr/>
        </p:nvSpPr>
        <p:spPr>
          <a:xfrm>
            <a:off x="15642230" y="7096265"/>
            <a:ext cx="2592324" cy="4114800"/>
          </a:xfrm>
          <a:custGeom>
            <a:avLst/>
            <a:gdLst/>
            <a:ahLst/>
            <a:cxnLst/>
            <a:rect l="l" t="t" r="r" b="b"/>
            <a:pathLst>
              <a:path w="2592324" h="4114800">
                <a:moveTo>
                  <a:pt x="0" y="0"/>
                </a:moveTo>
                <a:lnTo>
                  <a:pt x="2592324" y="0"/>
                </a:lnTo>
                <a:lnTo>
                  <a:pt x="25923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51" name="Group 51"/>
          <p:cNvGrpSpPr/>
          <p:nvPr/>
        </p:nvGrpSpPr>
        <p:grpSpPr>
          <a:xfrm>
            <a:off x="2017814" y="5396741"/>
            <a:ext cx="3475040" cy="2861543"/>
            <a:chOff x="-10121" y="0"/>
            <a:chExt cx="1185738" cy="97640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175617" cy="976403"/>
            </a:xfrm>
            <a:custGeom>
              <a:avLst/>
              <a:gdLst/>
              <a:ahLst/>
              <a:cxnLst/>
              <a:rect l="l" t="t" r="r" b="b"/>
              <a:pathLst>
                <a:path w="1175617" h="976403">
                  <a:moveTo>
                    <a:pt x="38157" y="0"/>
                  </a:moveTo>
                  <a:lnTo>
                    <a:pt x="1137459" y="0"/>
                  </a:lnTo>
                  <a:cubicBezTo>
                    <a:pt x="1158533" y="0"/>
                    <a:pt x="1175617" y="17084"/>
                    <a:pt x="1175617" y="38157"/>
                  </a:cubicBezTo>
                  <a:lnTo>
                    <a:pt x="1175617" y="938245"/>
                  </a:lnTo>
                  <a:cubicBezTo>
                    <a:pt x="1175617" y="948365"/>
                    <a:pt x="1171597" y="958071"/>
                    <a:pt x="1164441" y="965227"/>
                  </a:cubicBezTo>
                  <a:cubicBezTo>
                    <a:pt x="1157285" y="972383"/>
                    <a:pt x="1147579" y="976403"/>
                    <a:pt x="1137459" y="976403"/>
                  </a:cubicBezTo>
                  <a:lnTo>
                    <a:pt x="38157" y="976403"/>
                  </a:lnTo>
                  <a:cubicBezTo>
                    <a:pt x="28037" y="976403"/>
                    <a:pt x="18332" y="972383"/>
                    <a:pt x="11176" y="965227"/>
                  </a:cubicBezTo>
                  <a:cubicBezTo>
                    <a:pt x="4020" y="958071"/>
                    <a:pt x="0" y="948365"/>
                    <a:pt x="0" y="938245"/>
                  </a:cubicBezTo>
                  <a:lnTo>
                    <a:pt x="0" y="38157"/>
                  </a:lnTo>
                  <a:cubicBezTo>
                    <a:pt x="0" y="28037"/>
                    <a:pt x="4020" y="18332"/>
                    <a:pt x="11176" y="11176"/>
                  </a:cubicBezTo>
                  <a:cubicBezTo>
                    <a:pt x="18332" y="4020"/>
                    <a:pt x="28037" y="0"/>
                    <a:pt x="38157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-10121" y="85300"/>
              <a:ext cx="1175617" cy="83598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altLang="ja-JP" sz="32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Project Manager</a:t>
              </a:r>
            </a:p>
            <a:p>
              <a:pPr algn="ctr">
                <a:lnSpc>
                  <a:spcPts val="2659"/>
                </a:lnSpc>
              </a:pPr>
              <a:endParaRPr lang="en-US" altLang="ja-JP" sz="32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  <a:p>
              <a:pPr algn="ctr">
                <a:lnSpc>
                  <a:spcPts val="2659"/>
                </a:lnSpc>
              </a:pPr>
              <a:r>
                <a:rPr lang="ja-JP" altLang="en-US" sz="32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リーダー</a:t>
              </a:r>
              <a:endParaRPr lang="en-US" altLang="ja-JP" sz="32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  <a:p>
              <a:pPr algn="ctr">
                <a:lnSpc>
                  <a:spcPts val="2659"/>
                </a:lnSpc>
              </a:pPr>
              <a:r>
                <a:rPr lang="ja-JP" altLang="en-US" sz="32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世話焼き</a:t>
              </a:r>
              <a:endParaRPr sz="32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5618828" y="1021594"/>
            <a:ext cx="7050344" cy="1378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2"/>
              </a:lnSpc>
            </a:pPr>
            <a:r>
              <a:rPr lang="en-US" sz="80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Our Team</a:t>
            </a:r>
          </a:p>
        </p:txBody>
      </p:sp>
      <p:sp>
        <p:nvSpPr>
          <p:cNvPr id="72" name="Freeform 4">
            <a:extLst>
              <a:ext uri="{FF2B5EF4-FFF2-40B4-BE49-F238E27FC236}">
                <a16:creationId xmlns:a16="http://schemas.microsoft.com/office/drawing/2014/main" id="{C15AE7EE-B331-3809-2911-0A732A2ECF1C}"/>
              </a:ext>
            </a:extLst>
          </p:cNvPr>
          <p:cNvSpPr/>
          <p:nvPr/>
        </p:nvSpPr>
        <p:spPr>
          <a:xfrm>
            <a:off x="2370414" y="2463101"/>
            <a:ext cx="2914894" cy="2910777"/>
          </a:xfrm>
          <a:custGeom>
            <a:avLst/>
            <a:gdLst/>
            <a:ahLst/>
            <a:cxnLst/>
            <a:rect l="l" t="t" r="r" b="b"/>
            <a:pathLst>
              <a:path w="4120620" h="4114800">
                <a:moveTo>
                  <a:pt x="0" y="0"/>
                </a:moveTo>
                <a:lnTo>
                  <a:pt x="4120620" y="0"/>
                </a:lnTo>
                <a:lnTo>
                  <a:pt x="4120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305935C4-6648-FCF8-DB5C-8AB610597838}"/>
              </a:ext>
            </a:extLst>
          </p:cNvPr>
          <p:cNvSpPr/>
          <p:nvPr/>
        </p:nvSpPr>
        <p:spPr>
          <a:xfrm>
            <a:off x="2029957" y="5406964"/>
            <a:ext cx="3480416" cy="587778"/>
          </a:xfrm>
          <a:custGeom>
            <a:avLst/>
            <a:gdLst/>
            <a:ahLst/>
            <a:cxnLst/>
            <a:rect l="l" t="t" r="r" b="b"/>
            <a:pathLst>
              <a:path w="4040973" h="587778">
                <a:moveTo>
                  <a:pt x="0" y="0"/>
                </a:moveTo>
                <a:lnTo>
                  <a:pt x="4040973" y="0"/>
                </a:lnTo>
                <a:lnTo>
                  <a:pt x="4040973" y="587778"/>
                </a:lnTo>
                <a:lnTo>
                  <a:pt x="0" y="5877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6" name="TextBox 24">
            <a:extLst>
              <a:ext uri="{FF2B5EF4-FFF2-40B4-BE49-F238E27FC236}">
                <a16:creationId xmlns:a16="http://schemas.microsoft.com/office/drawing/2014/main" id="{9E6E6C35-3A93-9F2F-D8FC-5D72F2F2ECDE}"/>
              </a:ext>
            </a:extLst>
          </p:cNvPr>
          <p:cNvSpPr txBox="1"/>
          <p:nvPr/>
        </p:nvSpPr>
        <p:spPr>
          <a:xfrm>
            <a:off x="2333527" y="5510764"/>
            <a:ext cx="2873275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2"/>
              </a:lnSpc>
            </a:pPr>
            <a:r>
              <a:rPr lang="en-US" sz="3260" dirty="0">
                <a:solidFill>
                  <a:srgbClr val="844515"/>
                </a:solidFill>
                <a:latin typeface="TDTD계란탁"/>
                <a:ea typeface="TDTD계란탁"/>
                <a:cs typeface="TDTD계란탁"/>
                <a:sym typeface="TDTD계란탁"/>
              </a:rPr>
              <a:t>Banno</a:t>
            </a:r>
          </a:p>
        </p:txBody>
      </p:sp>
      <p:grpSp>
        <p:nvGrpSpPr>
          <p:cNvPr id="77" name="Group 51">
            <a:extLst>
              <a:ext uri="{FF2B5EF4-FFF2-40B4-BE49-F238E27FC236}">
                <a16:creationId xmlns:a16="http://schemas.microsoft.com/office/drawing/2014/main" id="{A94B9CBF-A5A4-FA5E-6B13-41137FD863DD}"/>
              </a:ext>
            </a:extLst>
          </p:cNvPr>
          <p:cNvGrpSpPr/>
          <p:nvPr/>
        </p:nvGrpSpPr>
        <p:grpSpPr>
          <a:xfrm>
            <a:off x="5645341" y="5294405"/>
            <a:ext cx="3513786" cy="2973202"/>
            <a:chOff x="0" y="-38100"/>
            <a:chExt cx="1198959" cy="1014503"/>
          </a:xfrm>
        </p:grpSpPr>
        <p:sp>
          <p:nvSpPr>
            <p:cNvPr id="78" name="Freeform 52">
              <a:extLst>
                <a:ext uri="{FF2B5EF4-FFF2-40B4-BE49-F238E27FC236}">
                  <a16:creationId xmlns:a16="http://schemas.microsoft.com/office/drawing/2014/main" id="{A9EB97C1-B425-9D8F-7021-038FB7B2A5AF}"/>
                </a:ext>
              </a:extLst>
            </p:cNvPr>
            <p:cNvSpPr/>
            <p:nvPr/>
          </p:nvSpPr>
          <p:spPr>
            <a:xfrm>
              <a:off x="23342" y="0"/>
              <a:ext cx="1175617" cy="976403"/>
            </a:xfrm>
            <a:custGeom>
              <a:avLst/>
              <a:gdLst/>
              <a:ahLst/>
              <a:cxnLst/>
              <a:rect l="l" t="t" r="r" b="b"/>
              <a:pathLst>
                <a:path w="1175617" h="976403">
                  <a:moveTo>
                    <a:pt x="38157" y="0"/>
                  </a:moveTo>
                  <a:lnTo>
                    <a:pt x="1137459" y="0"/>
                  </a:lnTo>
                  <a:cubicBezTo>
                    <a:pt x="1158533" y="0"/>
                    <a:pt x="1175617" y="17084"/>
                    <a:pt x="1175617" y="38157"/>
                  </a:cubicBezTo>
                  <a:lnTo>
                    <a:pt x="1175617" y="938245"/>
                  </a:lnTo>
                  <a:cubicBezTo>
                    <a:pt x="1175617" y="948365"/>
                    <a:pt x="1171597" y="958071"/>
                    <a:pt x="1164441" y="965227"/>
                  </a:cubicBezTo>
                  <a:cubicBezTo>
                    <a:pt x="1157285" y="972383"/>
                    <a:pt x="1147579" y="976403"/>
                    <a:pt x="1137459" y="976403"/>
                  </a:cubicBezTo>
                  <a:lnTo>
                    <a:pt x="38157" y="976403"/>
                  </a:lnTo>
                  <a:cubicBezTo>
                    <a:pt x="28037" y="976403"/>
                    <a:pt x="18332" y="972383"/>
                    <a:pt x="11176" y="965227"/>
                  </a:cubicBezTo>
                  <a:cubicBezTo>
                    <a:pt x="4020" y="958071"/>
                    <a:pt x="0" y="948365"/>
                    <a:pt x="0" y="938245"/>
                  </a:cubicBezTo>
                  <a:lnTo>
                    <a:pt x="0" y="38157"/>
                  </a:lnTo>
                  <a:cubicBezTo>
                    <a:pt x="0" y="28037"/>
                    <a:pt x="4020" y="18332"/>
                    <a:pt x="11176" y="11176"/>
                  </a:cubicBezTo>
                  <a:cubicBezTo>
                    <a:pt x="18332" y="4020"/>
                    <a:pt x="28037" y="0"/>
                    <a:pt x="381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>
                <a:lnSpc>
                  <a:spcPts val="2659"/>
                </a:lnSpc>
              </a:pPr>
              <a:endParaRPr lang="en-US" altLang="ja-JP" sz="1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79" name="TextBox 53">
              <a:extLst>
                <a:ext uri="{FF2B5EF4-FFF2-40B4-BE49-F238E27FC236}">
                  <a16:creationId xmlns:a16="http://schemas.microsoft.com/office/drawing/2014/main" id="{45FA650E-1073-0BF9-CC86-279ED2233D9A}"/>
                </a:ext>
              </a:extLst>
            </p:cNvPr>
            <p:cNvSpPr txBox="1"/>
            <p:nvPr/>
          </p:nvSpPr>
          <p:spPr>
            <a:xfrm>
              <a:off x="0" y="-38100"/>
              <a:ext cx="1175617" cy="1014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0" name="Group 51">
            <a:extLst>
              <a:ext uri="{FF2B5EF4-FFF2-40B4-BE49-F238E27FC236}">
                <a16:creationId xmlns:a16="http://schemas.microsoft.com/office/drawing/2014/main" id="{92E8C865-73FF-B146-BFD1-EB2D93F3CA22}"/>
              </a:ext>
            </a:extLst>
          </p:cNvPr>
          <p:cNvGrpSpPr/>
          <p:nvPr/>
        </p:nvGrpSpPr>
        <p:grpSpPr>
          <a:xfrm>
            <a:off x="12822626" y="5285081"/>
            <a:ext cx="3457699" cy="2973202"/>
            <a:chOff x="-4204" y="-38100"/>
            <a:chExt cx="1179821" cy="1014503"/>
          </a:xfrm>
        </p:grpSpPr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22940FB6-0016-6C61-C74C-6E7CB4EE5172}"/>
                </a:ext>
              </a:extLst>
            </p:cNvPr>
            <p:cNvSpPr/>
            <p:nvPr/>
          </p:nvSpPr>
          <p:spPr>
            <a:xfrm>
              <a:off x="-4204" y="202770"/>
              <a:ext cx="1175617" cy="749598"/>
            </a:xfrm>
            <a:custGeom>
              <a:avLst/>
              <a:gdLst/>
              <a:ahLst/>
              <a:cxnLst/>
              <a:rect l="l" t="t" r="r" b="b"/>
              <a:pathLst>
                <a:path w="1175617" h="976403">
                  <a:moveTo>
                    <a:pt x="38157" y="0"/>
                  </a:moveTo>
                  <a:lnTo>
                    <a:pt x="1137459" y="0"/>
                  </a:lnTo>
                  <a:cubicBezTo>
                    <a:pt x="1158533" y="0"/>
                    <a:pt x="1175617" y="17084"/>
                    <a:pt x="1175617" y="38157"/>
                  </a:cubicBezTo>
                  <a:lnTo>
                    <a:pt x="1175617" y="938245"/>
                  </a:lnTo>
                  <a:cubicBezTo>
                    <a:pt x="1175617" y="948365"/>
                    <a:pt x="1171597" y="958071"/>
                    <a:pt x="1164441" y="965227"/>
                  </a:cubicBezTo>
                  <a:cubicBezTo>
                    <a:pt x="1157285" y="972383"/>
                    <a:pt x="1147579" y="976403"/>
                    <a:pt x="1137459" y="976403"/>
                  </a:cubicBezTo>
                  <a:lnTo>
                    <a:pt x="38157" y="976403"/>
                  </a:lnTo>
                  <a:cubicBezTo>
                    <a:pt x="28037" y="976403"/>
                    <a:pt x="18332" y="972383"/>
                    <a:pt x="11176" y="965227"/>
                  </a:cubicBezTo>
                  <a:cubicBezTo>
                    <a:pt x="4020" y="958071"/>
                    <a:pt x="0" y="948365"/>
                    <a:pt x="0" y="938245"/>
                  </a:cubicBezTo>
                  <a:lnTo>
                    <a:pt x="0" y="38157"/>
                  </a:lnTo>
                  <a:cubicBezTo>
                    <a:pt x="0" y="28037"/>
                    <a:pt x="4020" y="18332"/>
                    <a:pt x="11176" y="11176"/>
                  </a:cubicBezTo>
                  <a:cubicBezTo>
                    <a:pt x="18332" y="4020"/>
                    <a:pt x="28037" y="0"/>
                    <a:pt x="381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ctr"/>
              <a:r>
                <a:rPr kumimoji="1" lang="en-US" altLang="ja-JP" sz="32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Data Base</a:t>
              </a:r>
            </a:p>
            <a:p>
              <a:endParaRPr kumimoji="1" lang="en-US" altLang="ja-JP" sz="16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  <a:p>
              <a:r>
                <a:rPr kumimoji="1" lang="ja-JP" altLang="en-US" sz="3200" dirty="0">
                  <a:latin typeface="HGP創英角ﾎﾟｯﾌﾟ体" panose="040B0A00000000000000" pitchFamily="50" charset="-128"/>
                  <a:ea typeface="HGP創英角ﾎﾟｯﾌﾟ体" panose="040B0A00000000000000" pitchFamily="50" charset="-128"/>
                </a:rPr>
                <a:t>たまごっちは初代からやってます</a:t>
              </a:r>
            </a:p>
            <a:p>
              <a:endParaRPr lang="en-US" altLang="ja-JP" sz="2400" dirty="0"/>
            </a:p>
            <a:p>
              <a:pPr algn="ctr"/>
              <a:endParaRPr lang="ja-JP" altLang="en-US" sz="2400" dirty="0"/>
            </a:p>
          </p:txBody>
        </p:sp>
        <p:sp>
          <p:nvSpPr>
            <p:cNvPr id="82" name="TextBox 53">
              <a:extLst>
                <a:ext uri="{FF2B5EF4-FFF2-40B4-BE49-F238E27FC236}">
                  <a16:creationId xmlns:a16="http://schemas.microsoft.com/office/drawing/2014/main" id="{80D2132B-E859-B5AF-C1B6-0CD9F2ED938E}"/>
                </a:ext>
              </a:extLst>
            </p:cNvPr>
            <p:cNvSpPr txBox="1"/>
            <p:nvPr/>
          </p:nvSpPr>
          <p:spPr>
            <a:xfrm>
              <a:off x="0" y="-38100"/>
              <a:ext cx="1175617" cy="1014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3" name="Group 51">
            <a:extLst>
              <a:ext uri="{FF2B5EF4-FFF2-40B4-BE49-F238E27FC236}">
                <a16:creationId xmlns:a16="http://schemas.microsoft.com/office/drawing/2014/main" id="{3FF99095-EC7E-F43F-302D-2A0FE0FF3DA4}"/>
              </a:ext>
            </a:extLst>
          </p:cNvPr>
          <p:cNvGrpSpPr/>
          <p:nvPr/>
        </p:nvGrpSpPr>
        <p:grpSpPr>
          <a:xfrm>
            <a:off x="9243503" y="5406065"/>
            <a:ext cx="3445378" cy="2861542"/>
            <a:chOff x="0" y="0"/>
            <a:chExt cx="1175617" cy="976403"/>
          </a:xfrm>
        </p:grpSpPr>
        <p:sp>
          <p:nvSpPr>
            <p:cNvPr id="84" name="Freeform 52">
              <a:extLst>
                <a:ext uri="{FF2B5EF4-FFF2-40B4-BE49-F238E27FC236}">
                  <a16:creationId xmlns:a16="http://schemas.microsoft.com/office/drawing/2014/main" id="{07472008-796A-2986-5991-26E91565BA06}"/>
                </a:ext>
              </a:extLst>
            </p:cNvPr>
            <p:cNvSpPr/>
            <p:nvPr/>
          </p:nvSpPr>
          <p:spPr>
            <a:xfrm>
              <a:off x="0" y="0"/>
              <a:ext cx="1175617" cy="976403"/>
            </a:xfrm>
            <a:custGeom>
              <a:avLst/>
              <a:gdLst/>
              <a:ahLst/>
              <a:cxnLst/>
              <a:rect l="l" t="t" r="r" b="b"/>
              <a:pathLst>
                <a:path w="1175617" h="976403">
                  <a:moveTo>
                    <a:pt x="38157" y="0"/>
                  </a:moveTo>
                  <a:lnTo>
                    <a:pt x="1137459" y="0"/>
                  </a:lnTo>
                  <a:cubicBezTo>
                    <a:pt x="1158533" y="0"/>
                    <a:pt x="1175617" y="17084"/>
                    <a:pt x="1175617" y="38157"/>
                  </a:cubicBezTo>
                  <a:lnTo>
                    <a:pt x="1175617" y="938245"/>
                  </a:lnTo>
                  <a:cubicBezTo>
                    <a:pt x="1175617" y="948365"/>
                    <a:pt x="1171597" y="958071"/>
                    <a:pt x="1164441" y="965227"/>
                  </a:cubicBezTo>
                  <a:cubicBezTo>
                    <a:pt x="1157285" y="972383"/>
                    <a:pt x="1147579" y="976403"/>
                    <a:pt x="1137459" y="976403"/>
                  </a:cubicBezTo>
                  <a:lnTo>
                    <a:pt x="38157" y="976403"/>
                  </a:lnTo>
                  <a:cubicBezTo>
                    <a:pt x="28037" y="976403"/>
                    <a:pt x="18332" y="972383"/>
                    <a:pt x="11176" y="965227"/>
                  </a:cubicBezTo>
                  <a:cubicBezTo>
                    <a:pt x="4020" y="958071"/>
                    <a:pt x="0" y="948365"/>
                    <a:pt x="0" y="938245"/>
                  </a:cubicBezTo>
                  <a:lnTo>
                    <a:pt x="0" y="38157"/>
                  </a:lnTo>
                  <a:cubicBezTo>
                    <a:pt x="0" y="28037"/>
                    <a:pt x="4020" y="18332"/>
                    <a:pt x="11176" y="11176"/>
                  </a:cubicBezTo>
                  <a:cubicBezTo>
                    <a:pt x="18332" y="4020"/>
                    <a:pt x="28037" y="0"/>
                    <a:pt x="381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85" name="TextBox 53">
              <a:extLst>
                <a:ext uri="{FF2B5EF4-FFF2-40B4-BE49-F238E27FC236}">
                  <a16:creationId xmlns:a16="http://schemas.microsoft.com/office/drawing/2014/main" id="{CC9CB0B7-4677-4ED7-8DFE-E07550C86A3A}"/>
                </a:ext>
              </a:extLst>
            </p:cNvPr>
            <p:cNvSpPr txBox="1"/>
            <p:nvPr/>
          </p:nvSpPr>
          <p:spPr>
            <a:xfrm>
              <a:off x="0" y="-38100"/>
              <a:ext cx="1175617" cy="1014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6" name="Freeform 4">
            <a:extLst>
              <a:ext uri="{FF2B5EF4-FFF2-40B4-BE49-F238E27FC236}">
                <a16:creationId xmlns:a16="http://schemas.microsoft.com/office/drawing/2014/main" id="{F8499473-4264-CE27-7742-5B5D058718C2}"/>
              </a:ext>
            </a:extLst>
          </p:cNvPr>
          <p:cNvSpPr/>
          <p:nvPr/>
        </p:nvSpPr>
        <p:spPr>
          <a:xfrm>
            <a:off x="5988915" y="2485964"/>
            <a:ext cx="2914894" cy="2910777"/>
          </a:xfrm>
          <a:custGeom>
            <a:avLst/>
            <a:gdLst/>
            <a:ahLst/>
            <a:cxnLst/>
            <a:rect l="l" t="t" r="r" b="b"/>
            <a:pathLst>
              <a:path w="4120620" h="4114800">
                <a:moveTo>
                  <a:pt x="0" y="0"/>
                </a:moveTo>
                <a:lnTo>
                  <a:pt x="4120620" y="0"/>
                </a:lnTo>
                <a:lnTo>
                  <a:pt x="4120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87" name="Group 5">
            <a:extLst>
              <a:ext uri="{FF2B5EF4-FFF2-40B4-BE49-F238E27FC236}">
                <a16:creationId xmlns:a16="http://schemas.microsoft.com/office/drawing/2014/main" id="{2D5C4946-76D3-8A69-ECF6-D0ADE2894533}"/>
              </a:ext>
            </a:extLst>
          </p:cNvPr>
          <p:cNvGrpSpPr/>
          <p:nvPr/>
        </p:nvGrpSpPr>
        <p:grpSpPr>
          <a:xfrm>
            <a:off x="6406520" y="3048654"/>
            <a:ext cx="2122907" cy="1798227"/>
            <a:chOff x="0" y="0"/>
            <a:chExt cx="2374900" cy="2011680"/>
          </a:xfrm>
        </p:grpSpPr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C4206554-1C8B-FC81-25F9-B19AD4259D0B}"/>
                </a:ext>
              </a:extLst>
            </p:cNvPr>
            <p:cNvSpPr/>
            <p:nvPr/>
          </p:nvSpPr>
          <p:spPr>
            <a:xfrm>
              <a:off x="-2540" y="-2540"/>
              <a:ext cx="2377440" cy="2009140"/>
            </a:xfrm>
            <a:custGeom>
              <a:avLst/>
              <a:gdLst/>
              <a:ahLst/>
              <a:cxnLst/>
              <a:rect l="l" t="t" r="r" b="b"/>
              <a:pathLst>
                <a:path w="2377440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18"/>
              <a:stretch>
                <a:fillRect l="-13459" r="-13459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89" name="Freeform 7">
            <a:extLst>
              <a:ext uri="{FF2B5EF4-FFF2-40B4-BE49-F238E27FC236}">
                <a16:creationId xmlns:a16="http://schemas.microsoft.com/office/drawing/2014/main" id="{255C08E9-ABD0-3E2F-B133-6A50A6E5E27B}"/>
              </a:ext>
            </a:extLst>
          </p:cNvPr>
          <p:cNvSpPr/>
          <p:nvPr/>
        </p:nvSpPr>
        <p:spPr>
          <a:xfrm>
            <a:off x="5648458" y="5429827"/>
            <a:ext cx="3480416" cy="587778"/>
          </a:xfrm>
          <a:custGeom>
            <a:avLst/>
            <a:gdLst/>
            <a:ahLst/>
            <a:cxnLst/>
            <a:rect l="l" t="t" r="r" b="b"/>
            <a:pathLst>
              <a:path w="4040973" h="587778">
                <a:moveTo>
                  <a:pt x="0" y="0"/>
                </a:moveTo>
                <a:lnTo>
                  <a:pt x="4040973" y="0"/>
                </a:lnTo>
                <a:lnTo>
                  <a:pt x="4040973" y="587778"/>
                </a:lnTo>
                <a:lnTo>
                  <a:pt x="0" y="5877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 dirty="0"/>
          </a:p>
        </p:txBody>
      </p:sp>
      <p:sp>
        <p:nvSpPr>
          <p:cNvPr id="94" name="Freeform 4">
            <a:extLst>
              <a:ext uri="{FF2B5EF4-FFF2-40B4-BE49-F238E27FC236}">
                <a16:creationId xmlns:a16="http://schemas.microsoft.com/office/drawing/2014/main" id="{83FDA2E2-1BA3-81F6-744C-3244C92311C2}"/>
              </a:ext>
            </a:extLst>
          </p:cNvPr>
          <p:cNvSpPr/>
          <p:nvPr/>
        </p:nvSpPr>
        <p:spPr>
          <a:xfrm>
            <a:off x="9537669" y="2463101"/>
            <a:ext cx="2914894" cy="2910777"/>
          </a:xfrm>
          <a:custGeom>
            <a:avLst/>
            <a:gdLst/>
            <a:ahLst/>
            <a:cxnLst/>
            <a:rect l="l" t="t" r="r" b="b"/>
            <a:pathLst>
              <a:path w="4120620" h="4114800">
                <a:moveTo>
                  <a:pt x="0" y="0"/>
                </a:moveTo>
                <a:lnTo>
                  <a:pt x="4120620" y="0"/>
                </a:lnTo>
                <a:lnTo>
                  <a:pt x="4120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7" name="Freeform 7">
            <a:extLst>
              <a:ext uri="{FF2B5EF4-FFF2-40B4-BE49-F238E27FC236}">
                <a16:creationId xmlns:a16="http://schemas.microsoft.com/office/drawing/2014/main" id="{0005AE93-57BE-D6A3-DC45-3C2BCA635612}"/>
              </a:ext>
            </a:extLst>
          </p:cNvPr>
          <p:cNvSpPr/>
          <p:nvPr/>
        </p:nvSpPr>
        <p:spPr>
          <a:xfrm>
            <a:off x="9197212" y="5406964"/>
            <a:ext cx="3480416" cy="587778"/>
          </a:xfrm>
          <a:custGeom>
            <a:avLst/>
            <a:gdLst/>
            <a:ahLst/>
            <a:cxnLst/>
            <a:rect l="l" t="t" r="r" b="b"/>
            <a:pathLst>
              <a:path w="4040973" h="587778">
                <a:moveTo>
                  <a:pt x="0" y="0"/>
                </a:moveTo>
                <a:lnTo>
                  <a:pt x="4040973" y="0"/>
                </a:lnTo>
                <a:lnTo>
                  <a:pt x="4040973" y="587778"/>
                </a:lnTo>
                <a:lnTo>
                  <a:pt x="0" y="5877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8" name="TextBox 24">
            <a:extLst>
              <a:ext uri="{FF2B5EF4-FFF2-40B4-BE49-F238E27FC236}">
                <a16:creationId xmlns:a16="http://schemas.microsoft.com/office/drawing/2014/main" id="{D327F48D-9AED-090C-27D7-70A816DC76CE}"/>
              </a:ext>
            </a:extLst>
          </p:cNvPr>
          <p:cNvSpPr txBox="1"/>
          <p:nvPr/>
        </p:nvSpPr>
        <p:spPr>
          <a:xfrm>
            <a:off x="9500782" y="5510764"/>
            <a:ext cx="2873275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2"/>
              </a:lnSpc>
            </a:pPr>
            <a:r>
              <a:rPr lang="en-US" sz="3260" dirty="0">
                <a:solidFill>
                  <a:srgbClr val="844515"/>
                </a:solidFill>
                <a:latin typeface="TDTD계란탁"/>
                <a:ea typeface="TDTD계란탁"/>
                <a:cs typeface="TDTD계란탁"/>
                <a:sym typeface="TDTD계란탁"/>
              </a:rPr>
              <a:t>Matsuda</a:t>
            </a:r>
          </a:p>
        </p:txBody>
      </p:sp>
      <p:sp>
        <p:nvSpPr>
          <p:cNvPr id="99" name="Freeform 4">
            <a:extLst>
              <a:ext uri="{FF2B5EF4-FFF2-40B4-BE49-F238E27FC236}">
                <a16:creationId xmlns:a16="http://schemas.microsoft.com/office/drawing/2014/main" id="{2E8D9B89-57B1-D965-9C0D-50C07033BE64}"/>
              </a:ext>
            </a:extLst>
          </p:cNvPr>
          <p:cNvSpPr/>
          <p:nvPr/>
        </p:nvSpPr>
        <p:spPr>
          <a:xfrm>
            <a:off x="13165233" y="2449910"/>
            <a:ext cx="2914894" cy="2910777"/>
          </a:xfrm>
          <a:custGeom>
            <a:avLst/>
            <a:gdLst/>
            <a:ahLst/>
            <a:cxnLst/>
            <a:rect l="l" t="t" r="r" b="b"/>
            <a:pathLst>
              <a:path w="4120620" h="4114800">
                <a:moveTo>
                  <a:pt x="0" y="0"/>
                </a:moveTo>
                <a:lnTo>
                  <a:pt x="4120620" y="0"/>
                </a:lnTo>
                <a:lnTo>
                  <a:pt x="41206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2" name="Freeform 7">
            <a:extLst>
              <a:ext uri="{FF2B5EF4-FFF2-40B4-BE49-F238E27FC236}">
                <a16:creationId xmlns:a16="http://schemas.microsoft.com/office/drawing/2014/main" id="{3D00CE5D-6ACC-63C4-C0A8-5FD296F9BAD5}"/>
              </a:ext>
            </a:extLst>
          </p:cNvPr>
          <p:cNvSpPr/>
          <p:nvPr/>
        </p:nvSpPr>
        <p:spPr>
          <a:xfrm>
            <a:off x="12824776" y="5393773"/>
            <a:ext cx="3480416" cy="587778"/>
          </a:xfrm>
          <a:custGeom>
            <a:avLst/>
            <a:gdLst/>
            <a:ahLst/>
            <a:cxnLst/>
            <a:rect l="l" t="t" r="r" b="b"/>
            <a:pathLst>
              <a:path w="4040973" h="587778">
                <a:moveTo>
                  <a:pt x="0" y="0"/>
                </a:moveTo>
                <a:lnTo>
                  <a:pt x="4040973" y="0"/>
                </a:lnTo>
                <a:lnTo>
                  <a:pt x="4040973" y="587778"/>
                </a:lnTo>
                <a:lnTo>
                  <a:pt x="0" y="5877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3" name="TextBox 24">
            <a:extLst>
              <a:ext uri="{FF2B5EF4-FFF2-40B4-BE49-F238E27FC236}">
                <a16:creationId xmlns:a16="http://schemas.microsoft.com/office/drawing/2014/main" id="{39DD230A-BA7A-167C-731A-586A299F1126}"/>
              </a:ext>
            </a:extLst>
          </p:cNvPr>
          <p:cNvSpPr txBox="1"/>
          <p:nvPr/>
        </p:nvSpPr>
        <p:spPr>
          <a:xfrm>
            <a:off x="13128346" y="5497573"/>
            <a:ext cx="2873275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2"/>
              </a:lnSpc>
            </a:pPr>
            <a:r>
              <a:rPr lang="en-US" sz="3260" dirty="0">
                <a:solidFill>
                  <a:srgbClr val="844515"/>
                </a:solidFill>
                <a:latin typeface="TDTD계란탁"/>
                <a:ea typeface="TDTD계란탁"/>
                <a:cs typeface="TDTD계란탁"/>
                <a:sym typeface="TDTD계란탁"/>
              </a:rPr>
              <a:t>Yamashita</a:t>
            </a:r>
          </a:p>
        </p:txBody>
      </p:sp>
      <p:sp>
        <p:nvSpPr>
          <p:cNvPr id="104" name="TextBox 24">
            <a:extLst>
              <a:ext uri="{FF2B5EF4-FFF2-40B4-BE49-F238E27FC236}">
                <a16:creationId xmlns:a16="http://schemas.microsoft.com/office/drawing/2014/main" id="{0A5C89C3-6B75-823D-BC4A-DFF5821FD1CF}"/>
              </a:ext>
            </a:extLst>
          </p:cNvPr>
          <p:cNvSpPr txBox="1"/>
          <p:nvPr/>
        </p:nvSpPr>
        <p:spPr>
          <a:xfrm>
            <a:off x="6030534" y="5539895"/>
            <a:ext cx="2873275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2"/>
              </a:lnSpc>
            </a:pPr>
            <a:r>
              <a:rPr lang="en-US" sz="3260" dirty="0">
                <a:solidFill>
                  <a:srgbClr val="844515"/>
                </a:solidFill>
                <a:latin typeface="TDTD계란탁"/>
                <a:ea typeface="TDTD계란탁"/>
                <a:cs typeface="TDTD계란탁"/>
                <a:sym typeface="TDTD계란탁"/>
              </a:rPr>
              <a:t>Ozawa</a:t>
            </a:r>
          </a:p>
        </p:txBody>
      </p:sp>
      <p:pic>
        <p:nvPicPr>
          <p:cNvPr id="1026" name="Picture 2" descr="リードくんぬいぐるみ｜ファイティングイーグルス名古屋｜B.LEAGUE（Bリーグ）公式オンラインショップ">
            <a:extLst>
              <a:ext uri="{FF2B5EF4-FFF2-40B4-BE49-F238E27FC236}">
                <a16:creationId xmlns:a16="http://schemas.microsoft.com/office/drawing/2014/main" id="{953FB186-EC09-3DCC-733F-9DFEB0B74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613" y="2939627"/>
            <a:ext cx="1704784" cy="205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図 56" descr="アイコン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0A7A1AD-5229-6D02-55D8-9F09482385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8" r="4901" b="6574"/>
          <a:stretch/>
        </p:blipFill>
        <p:spPr>
          <a:xfrm>
            <a:off x="6371067" y="2920328"/>
            <a:ext cx="2225309" cy="2038224"/>
          </a:xfrm>
          <a:prstGeom prst="rect">
            <a:avLst/>
          </a:prstGeom>
        </p:spPr>
      </p:pic>
      <p:pic>
        <p:nvPicPr>
          <p:cNvPr id="64" name="図 63" descr="猫のぬいぐるみ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33E2C19-A2B1-73A5-4DD3-5D539279634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230" y="3021540"/>
            <a:ext cx="2354731" cy="1848464"/>
          </a:xfrm>
          <a:prstGeom prst="rect">
            <a:avLst/>
          </a:prstGeom>
        </p:spPr>
      </p:pic>
      <p:pic>
        <p:nvPicPr>
          <p:cNvPr id="58" name="図 57">
            <a:extLst>
              <a:ext uri="{FF2B5EF4-FFF2-40B4-BE49-F238E27FC236}">
                <a16:creationId xmlns:a16="http://schemas.microsoft.com/office/drawing/2014/main" id="{1A137C7B-C54E-0705-E0B8-1AE1BA59689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760877" y="2977933"/>
            <a:ext cx="1876590" cy="1911998"/>
          </a:xfrm>
          <a:prstGeom prst="rect">
            <a:avLst/>
          </a:prstGeom>
        </p:spPr>
      </p:pic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64D41D34-6E7E-239A-94DD-B2BAF57D83EC}"/>
              </a:ext>
            </a:extLst>
          </p:cNvPr>
          <p:cNvSpPr txBox="1"/>
          <p:nvPr/>
        </p:nvSpPr>
        <p:spPr>
          <a:xfrm>
            <a:off x="9690779" y="6025469"/>
            <a:ext cx="3144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UI / DESIGN</a:t>
            </a:r>
            <a:endParaRPr kumimoji="1" lang="ja-JP" altLang="en-US" sz="32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D54DF2B2-EFF4-7807-3335-051A89CFC794}"/>
              </a:ext>
            </a:extLst>
          </p:cNvPr>
          <p:cNvSpPr txBox="1"/>
          <p:nvPr/>
        </p:nvSpPr>
        <p:spPr>
          <a:xfrm>
            <a:off x="9423171" y="6908333"/>
            <a:ext cx="3200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どうぶつだいすき</a:t>
            </a:r>
          </a:p>
        </p:txBody>
      </p:sp>
      <p:sp>
        <p:nvSpPr>
          <p:cNvPr id="60" name="Freeform 52">
            <a:extLst>
              <a:ext uri="{FF2B5EF4-FFF2-40B4-BE49-F238E27FC236}">
                <a16:creationId xmlns:a16="http://schemas.microsoft.com/office/drawing/2014/main" id="{E0FB1943-82C4-83F3-5400-EEA35F4FE0AE}"/>
              </a:ext>
            </a:extLst>
          </p:cNvPr>
          <p:cNvSpPr/>
          <p:nvPr/>
        </p:nvSpPr>
        <p:spPr>
          <a:xfrm>
            <a:off x="5698622" y="6017605"/>
            <a:ext cx="3445378" cy="2196845"/>
          </a:xfrm>
          <a:custGeom>
            <a:avLst/>
            <a:gdLst/>
            <a:ahLst/>
            <a:cxnLst/>
            <a:rect l="l" t="t" r="r" b="b"/>
            <a:pathLst>
              <a:path w="1175617" h="976403">
                <a:moveTo>
                  <a:pt x="38157" y="0"/>
                </a:moveTo>
                <a:lnTo>
                  <a:pt x="1137459" y="0"/>
                </a:lnTo>
                <a:cubicBezTo>
                  <a:pt x="1158533" y="0"/>
                  <a:pt x="1175617" y="17084"/>
                  <a:pt x="1175617" y="38157"/>
                </a:cubicBezTo>
                <a:lnTo>
                  <a:pt x="1175617" y="938245"/>
                </a:lnTo>
                <a:cubicBezTo>
                  <a:pt x="1175617" y="948365"/>
                  <a:pt x="1171597" y="958071"/>
                  <a:pt x="1164441" y="965227"/>
                </a:cubicBezTo>
                <a:cubicBezTo>
                  <a:pt x="1157285" y="972383"/>
                  <a:pt x="1147579" y="976403"/>
                  <a:pt x="1137459" y="976403"/>
                </a:cubicBezTo>
                <a:lnTo>
                  <a:pt x="38157" y="976403"/>
                </a:lnTo>
                <a:cubicBezTo>
                  <a:pt x="28037" y="976403"/>
                  <a:pt x="18332" y="972383"/>
                  <a:pt x="11176" y="965227"/>
                </a:cubicBezTo>
                <a:cubicBezTo>
                  <a:pt x="4020" y="958071"/>
                  <a:pt x="0" y="948365"/>
                  <a:pt x="0" y="938245"/>
                </a:cubicBezTo>
                <a:lnTo>
                  <a:pt x="0" y="38157"/>
                </a:lnTo>
                <a:cubicBezTo>
                  <a:pt x="0" y="28037"/>
                  <a:pt x="4020" y="18332"/>
                  <a:pt x="11176" y="11176"/>
                </a:cubicBezTo>
                <a:cubicBezTo>
                  <a:pt x="18332" y="4020"/>
                  <a:pt x="28037" y="0"/>
                  <a:pt x="38157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pPr algn="ctr"/>
            <a:r>
              <a:rPr kumimoji="1" lang="en-US" altLang="ja-JP" sz="32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SE/Programmer</a:t>
            </a:r>
          </a:p>
          <a:p>
            <a:endParaRPr kumimoji="1" lang="en-US" altLang="ja-JP" sz="16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r>
              <a:rPr kumimoji="1" lang="ja-JP" altLang="en-US" sz="32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動物と戯れるのは得意です。</a:t>
            </a:r>
            <a:endParaRPr lang="en-US" altLang="ja-JP" sz="2400" dirty="0"/>
          </a:p>
          <a:p>
            <a:pPr algn="ctr"/>
            <a:endParaRPr lang="ja-JP" alt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5843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10565094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68072" y="906686"/>
            <a:ext cx="15751857" cy="8473628"/>
            <a:chOff x="0" y="0"/>
            <a:chExt cx="4148637" cy="22317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8637" cy="2231737"/>
            </a:xfrm>
            <a:custGeom>
              <a:avLst/>
              <a:gdLst/>
              <a:ahLst/>
              <a:cxnLst/>
              <a:rect l="l" t="t" r="r" b="b"/>
              <a:pathLst>
                <a:path w="4148637" h="2231737">
                  <a:moveTo>
                    <a:pt x="8355" y="0"/>
                  </a:moveTo>
                  <a:lnTo>
                    <a:pt x="4140282" y="0"/>
                  </a:lnTo>
                  <a:cubicBezTo>
                    <a:pt x="4142498" y="0"/>
                    <a:pt x="4144623" y="880"/>
                    <a:pt x="4146190" y="2447"/>
                  </a:cubicBezTo>
                  <a:cubicBezTo>
                    <a:pt x="4147757" y="4014"/>
                    <a:pt x="4148637" y="6139"/>
                    <a:pt x="4148637" y="8355"/>
                  </a:cubicBezTo>
                  <a:lnTo>
                    <a:pt x="4148637" y="2223382"/>
                  </a:lnTo>
                  <a:cubicBezTo>
                    <a:pt x="4148637" y="2225598"/>
                    <a:pt x="4147757" y="2227723"/>
                    <a:pt x="4146190" y="2229290"/>
                  </a:cubicBezTo>
                  <a:cubicBezTo>
                    <a:pt x="4144623" y="2230857"/>
                    <a:pt x="4142498" y="2231737"/>
                    <a:pt x="4140282" y="2231737"/>
                  </a:cubicBezTo>
                  <a:lnTo>
                    <a:pt x="8355" y="2231737"/>
                  </a:lnTo>
                  <a:cubicBezTo>
                    <a:pt x="3741" y="2231737"/>
                    <a:pt x="0" y="2227996"/>
                    <a:pt x="0" y="2223382"/>
                  </a:cubicBezTo>
                  <a:lnTo>
                    <a:pt x="0" y="8355"/>
                  </a:lnTo>
                  <a:cubicBezTo>
                    <a:pt x="0" y="6139"/>
                    <a:pt x="880" y="4014"/>
                    <a:pt x="2447" y="2447"/>
                  </a:cubicBezTo>
                  <a:cubicBezTo>
                    <a:pt x="4014" y="880"/>
                    <a:pt x="6139" y="0"/>
                    <a:pt x="8355" y="0"/>
                  </a:cubicBezTo>
                  <a:close/>
                </a:path>
              </a:pathLst>
            </a:custGeom>
            <a:solidFill>
              <a:srgbClr val="F2EEE4"/>
            </a:solidFill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148637" cy="2269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839004" y="-553854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4548977">
            <a:off x="15467790" y="7371510"/>
            <a:ext cx="2941203" cy="3047879"/>
          </a:xfrm>
          <a:custGeom>
            <a:avLst/>
            <a:gdLst/>
            <a:ahLst/>
            <a:cxnLst/>
            <a:rect l="l" t="t" r="r" b="b"/>
            <a:pathLst>
              <a:path w="2941203" h="3047879">
                <a:moveTo>
                  <a:pt x="0" y="0"/>
                </a:moveTo>
                <a:lnTo>
                  <a:pt x="2941203" y="0"/>
                </a:lnTo>
                <a:lnTo>
                  <a:pt x="2941203" y="3047879"/>
                </a:lnTo>
                <a:lnTo>
                  <a:pt x="0" y="3047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864586" y="1234792"/>
            <a:ext cx="806971" cy="268754"/>
            <a:chOff x="0" y="0"/>
            <a:chExt cx="212536" cy="707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64586" y="1856206"/>
            <a:ext cx="806971" cy="268754"/>
            <a:chOff x="0" y="0"/>
            <a:chExt cx="212536" cy="707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64586" y="2477619"/>
            <a:ext cx="806971" cy="268754"/>
            <a:chOff x="0" y="0"/>
            <a:chExt cx="212536" cy="707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64586" y="3099032"/>
            <a:ext cx="806971" cy="268754"/>
            <a:chOff x="0" y="0"/>
            <a:chExt cx="212536" cy="707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64586" y="3720445"/>
            <a:ext cx="806971" cy="268754"/>
            <a:chOff x="0" y="0"/>
            <a:chExt cx="212536" cy="7078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64586" y="4341859"/>
            <a:ext cx="806971" cy="268754"/>
            <a:chOff x="0" y="0"/>
            <a:chExt cx="212536" cy="7078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64586" y="4963272"/>
            <a:ext cx="806971" cy="268754"/>
            <a:chOff x="0" y="0"/>
            <a:chExt cx="212536" cy="7078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64586" y="5584685"/>
            <a:ext cx="806971" cy="268754"/>
            <a:chOff x="0" y="0"/>
            <a:chExt cx="212536" cy="7078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64586" y="6206098"/>
            <a:ext cx="806971" cy="268754"/>
            <a:chOff x="0" y="0"/>
            <a:chExt cx="212536" cy="7078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4586" y="6827512"/>
            <a:ext cx="806971" cy="268754"/>
            <a:chOff x="0" y="0"/>
            <a:chExt cx="212536" cy="7078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64586" y="7448925"/>
            <a:ext cx="806971" cy="268754"/>
            <a:chOff x="0" y="0"/>
            <a:chExt cx="212536" cy="7078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6560159" y="4341859"/>
            <a:ext cx="1420272" cy="2050934"/>
          </a:xfrm>
          <a:custGeom>
            <a:avLst/>
            <a:gdLst/>
            <a:ahLst/>
            <a:cxnLst/>
            <a:rect l="l" t="t" r="r" b="b"/>
            <a:pathLst>
              <a:path w="1420272" h="2050934">
                <a:moveTo>
                  <a:pt x="0" y="0"/>
                </a:moveTo>
                <a:lnTo>
                  <a:pt x="1420272" y="0"/>
                </a:lnTo>
                <a:lnTo>
                  <a:pt x="1420272" y="2050934"/>
                </a:lnTo>
                <a:lnTo>
                  <a:pt x="0" y="2050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3" name="Group 43"/>
          <p:cNvGrpSpPr/>
          <p:nvPr/>
        </p:nvGrpSpPr>
        <p:grpSpPr>
          <a:xfrm>
            <a:off x="864586" y="8070104"/>
            <a:ext cx="806971" cy="268754"/>
            <a:chOff x="0" y="0"/>
            <a:chExt cx="212536" cy="7078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64586" y="8691283"/>
            <a:ext cx="806971" cy="268754"/>
            <a:chOff x="0" y="0"/>
            <a:chExt cx="212536" cy="7078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330279" y="8070104"/>
            <a:ext cx="2416236" cy="2216896"/>
          </a:xfrm>
          <a:custGeom>
            <a:avLst/>
            <a:gdLst/>
            <a:ahLst/>
            <a:cxnLst/>
            <a:rect l="l" t="t" r="r" b="b"/>
            <a:pathLst>
              <a:path w="2416236" h="2216896">
                <a:moveTo>
                  <a:pt x="0" y="0"/>
                </a:moveTo>
                <a:lnTo>
                  <a:pt x="2416236" y="0"/>
                </a:lnTo>
                <a:lnTo>
                  <a:pt x="2416236" y="2216896"/>
                </a:lnTo>
                <a:lnTo>
                  <a:pt x="0" y="22168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0" name="TextBox 50"/>
          <p:cNvSpPr txBox="1"/>
          <p:nvPr/>
        </p:nvSpPr>
        <p:spPr>
          <a:xfrm>
            <a:off x="2871295" y="1368296"/>
            <a:ext cx="7050344" cy="1378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192"/>
              </a:lnSpc>
            </a:pPr>
            <a:r>
              <a:rPr lang="en-US" sz="80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Background</a:t>
            </a:r>
          </a:p>
        </p:txBody>
      </p:sp>
      <p:sp>
        <p:nvSpPr>
          <p:cNvPr id="52" name="Freeform 52"/>
          <p:cNvSpPr/>
          <p:nvPr/>
        </p:nvSpPr>
        <p:spPr>
          <a:xfrm rot="-1419000">
            <a:off x="12502861" y="3707832"/>
            <a:ext cx="3596916" cy="3048387"/>
          </a:xfrm>
          <a:custGeom>
            <a:avLst/>
            <a:gdLst/>
            <a:ahLst/>
            <a:cxnLst/>
            <a:rect l="l" t="t" r="r" b="b"/>
            <a:pathLst>
              <a:path w="3596916" h="3048387">
                <a:moveTo>
                  <a:pt x="0" y="0"/>
                </a:moveTo>
                <a:lnTo>
                  <a:pt x="3596917" y="0"/>
                </a:lnTo>
                <a:lnTo>
                  <a:pt x="3596917" y="3048387"/>
                </a:lnTo>
                <a:lnTo>
                  <a:pt x="0" y="30483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3" name="Freeform 53"/>
          <p:cNvSpPr/>
          <p:nvPr/>
        </p:nvSpPr>
        <p:spPr>
          <a:xfrm rot="1069808">
            <a:off x="31107" y="116994"/>
            <a:ext cx="1995185" cy="2105736"/>
          </a:xfrm>
          <a:custGeom>
            <a:avLst/>
            <a:gdLst/>
            <a:ahLst/>
            <a:cxnLst/>
            <a:rect l="l" t="t" r="r" b="b"/>
            <a:pathLst>
              <a:path w="1995185" h="2105736">
                <a:moveTo>
                  <a:pt x="0" y="0"/>
                </a:moveTo>
                <a:lnTo>
                  <a:pt x="1995186" y="0"/>
                </a:lnTo>
                <a:lnTo>
                  <a:pt x="1995186" y="2105737"/>
                </a:lnTo>
                <a:lnTo>
                  <a:pt x="0" y="21057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14B8B85A-8200-4FD9-593E-809F2CDADC37}"/>
              </a:ext>
            </a:extLst>
          </p:cNvPr>
          <p:cNvSpPr txBox="1"/>
          <p:nvPr/>
        </p:nvSpPr>
        <p:spPr>
          <a:xfrm>
            <a:off x="2921986" y="3720445"/>
            <a:ext cx="1146562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>
              <a:lnSpc>
                <a:spcPct val="150000"/>
              </a:lnSpc>
            </a:pPr>
            <a:r>
              <a:rPr lang="ja-JP" altLang="en-US" sz="4000" b="0" u="none" strike="noStrike" kern="2000" cap="none" spc="0" baseline="0" dirty="0">
                <a:solidFill>
                  <a:srgbClr val="0070C0"/>
                </a:solidFill>
                <a:effectLst/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楽しく健康管理、食事管理が行えるように、</a:t>
            </a:r>
            <a:endParaRPr lang="en-US" altLang="ja-JP" sz="4000" b="0" u="none" strike="noStrike" kern="2000" cap="none" spc="0" baseline="0" dirty="0">
              <a:solidFill>
                <a:srgbClr val="0070C0"/>
              </a:solidFill>
              <a:effectLst/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l" fontAlgn="t">
              <a:lnSpc>
                <a:spcPct val="150000"/>
              </a:lnSpc>
            </a:pPr>
            <a:r>
              <a:rPr lang="ja-JP" altLang="en-US" sz="4000" b="0" u="none" strike="noStrike" kern="2000" cap="none" spc="0" baseline="0" dirty="0">
                <a:solidFill>
                  <a:srgbClr val="0070C0"/>
                </a:solidFill>
                <a:effectLst/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視覚的に効果を訴えることが出来る</a:t>
            </a:r>
            <a:endParaRPr lang="en-US" altLang="ja-JP" sz="4000" b="0" u="none" strike="noStrike" kern="2000" cap="none" spc="0" baseline="0" dirty="0">
              <a:solidFill>
                <a:srgbClr val="0070C0"/>
              </a:solidFill>
              <a:effectLst/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algn="l" fontAlgn="t">
              <a:lnSpc>
                <a:spcPct val="150000"/>
              </a:lnSpc>
            </a:pPr>
            <a:r>
              <a:rPr lang="ja-JP" altLang="en-US" sz="4000" b="0" u="none" strike="noStrike" kern="2000" cap="none" spc="0" baseline="0" dirty="0">
                <a:solidFill>
                  <a:srgbClr val="0070C0"/>
                </a:solidFill>
                <a:effectLst/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「へるすっち」を考えました。</a:t>
            </a:r>
            <a:endParaRPr lang="ja-JP" altLang="en-US" sz="4000" b="0" i="0" u="none" strike="noStrike" kern="2000" cap="none" spc="0" baseline="0" dirty="0">
              <a:solidFill>
                <a:srgbClr val="0070C0"/>
              </a:solidFill>
              <a:effectLst/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5843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10565094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68072" y="906686"/>
            <a:ext cx="15751857" cy="8473628"/>
            <a:chOff x="0" y="0"/>
            <a:chExt cx="4148637" cy="22317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8637" cy="2231737"/>
            </a:xfrm>
            <a:custGeom>
              <a:avLst/>
              <a:gdLst/>
              <a:ahLst/>
              <a:cxnLst/>
              <a:rect l="l" t="t" r="r" b="b"/>
              <a:pathLst>
                <a:path w="4148637" h="2231737">
                  <a:moveTo>
                    <a:pt x="8355" y="0"/>
                  </a:moveTo>
                  <a:lnTo>
                    <a:pt x="4140282" y="0"/>
                  </a:lnTo>
                  <a:cubicBezTo>
                    <a:pt x="4142498" y="0"/>
                    <a:pt x="4144623" y="880"/>
                    <a:pt x="4146190" y="2447"/>
                  </a:cubicBezTo>
                  <a:cubicBezTo>
                    <a:pt x="4147757" y="4014"/>
                    <a:pt x="4148637" y="6139"/>
                    <a:pt x="4148637" y="8355"/>
                  </a:cubicBezTo>
                  <a:lnTo>
                    <a:pt x="4148637" y="2223382"/>
                  </a:lnTo>
                  <a:cubicBezTo>
                    <a:pt x="4148637" y="2225598"/>
                    <a:pt x="4147757" y="2227723"/>
                    <a:pt x="4146190" y="2229290"/>
                  </a:cubicBezTo>
                  <a:cubicBezTo>
                    <a:pt x="4144623" y="2230857"/>
                    <a:pt x="4142498" y="2231737"/>
                    <a:pt x="4140282" y="2231737"/>
                  </a:cubicBezTo>
                  <a:lnTo>
                    <a:pt x="8355" y="2231737"/>
                  </a:lnTo>
                  <a:cubicBezTo>
                    <a:pt x="3741" y="2231737"/>
                    <a:pt x="0" y="2227996"/>
                    <a:pt x="0" y="2223382"/>
                  </a:cubicBezTo>
                  <a:lnTo>
                    <a:pt x="0" y="8355"/>
                  </a:lnTo>
                  <a:cubicBezTo>
                    <a:pt x="0" y="6139"/>
                    <a:pt x="880" y="4014"/>
                    <a:pt x="2447" y="2447"/>
                  </a:cubicBezTo>
                  <a:cubicBezTo>
                    <a:pt x="4014" y="880"/>
                    <a:pt x="6139" y="0"/>
                    <a:pt x="8355" y="0"/>
                  </a:cubicBezTo>
                  <a:close/>
                </a:path>
              </a:pathLst>
            </a:custGeom>
            <a:solidFill>
              <a:srgbClr val="F2EEE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148637" cy="2269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839004" y="-553854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4548977">
            <a:off x="15467790" y="7371510"/>
            <a:ext cx="2941203" cy="3047879"/>
          </a:xfrm>
          <a:custGeom>
            <a:avLst/>
            <a:gdLst/>
            <a:ahLst/>
            <a:cxnLst/>
            <a:rect l="l" t="t" r="r" b="b"/>
            <a:pathLst>
              <a:path w="2941203" h="3047879">
                <a:moveTo>
                  <a:pt x="0" y="0"/>
                </a:moveTo>
                <a:lnTo>
                  <a:pt x="2941203" y="0"/>
                </a:lnTo>
                <a:lnTo>
                  <a:pt x="2941203" y="3047879"/>
                </a:lnTo>
                <a:lnTo>
                  <a:pt x="0" y="3047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864586" y="1234792"/>
            <a:ext cx="806971" cy="268754"/>
            <a:chOff x="0" y="0"/>
            <a:chExt cx="212536" cy="707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64586" y="1856206"/>
            <a:ext cx="806971" cy="268754"/>
            <a:chOff x="0" y="0"/>
            <a:chExt cx="212536" cy="707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64586" y="2477619"/>
            <a:ext cx="806971" cy="268754"/>
            <a:chOff x="0" y="0"/>
            <a:chExt cx="212536" cy="707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64586" y="3099032"/>
            <a:ext cx="806971" cy="268754"/>
            <a:chOff x="0" y="0"/>
            <a:chExt cx="212536" cy="707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64586" y="3720445"/>
            <a:ext cx="806971" cy="268754"/>
            <a:chOff x="0" y="0"/>
            <a:chExt cx="212536" cy="7078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64586" y="4341859"/>
            <a:ext cx="806971" cy="268754"/>
            <a:chOff x="0" y="0"/>
            <a:chExt cx="212536" cy="7078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64586" y="4963272"/>
            <a:ext cx="806971" cy="268754"/>
            <a:chOff x="0" y="0"/>
            <a:chExt cx="212536" cy="7078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64586" y="5584685"/>
            <a:ext cx="806971" cy="268754"/>
            <a:chOff x="0" y="0"/>
            <a:chExt cx="212536" cy="7078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64586" y="6206098"/>
            <a:ext cx="806971" cy="268754"/>
            <a:chOff x="0" y="0"/>
            <a:chExt cx="212536" cy="7078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64586" y="6827512"/>
            <a:ext cx="806971" cy="268754"/>
            <a:chOff x="0" y="0"/>
            <a:chExt cx="212536" cy="7078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64586" y="7448925"/>
            <a:ext cx="806971" cy="268754"/>
            <a:chOff x="0" y="0"/>
            <a:chExt cx="212536" cy="7078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5570216" y="4155164"/>
            <a:ext cx="1979886" cy="2859041"/>
          </a:xfrm>
          <a:custGeom>
            <a:avLst/>
            <a:gdLst/>
            <a:ahLst/>
            <a:cxnLst/>
            <a:rect l="l" t="t" r="r" b="b"/>
            <a:pathLst>
              <a:path w="1979886" h="2859041">
                <a:moveTo>
                  <a:pt x="0" y="0"/>
                </a:moveTo>
                <a:lnTo>
                  <a:pt x="1979886" y="0"/>
                </a:lnTo>
                <a:lnTo>
                  <a:pt x="1979886" y="2859042"/>
                </a:lnTo>
                <a:lnTo>
                  <a:pt x="0" y="28590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3" name="Group 43"/>
          <p:cNvGrpSpPr/>
          <p:nvPr/>
        </p:nvGrpSpPr>
        <p:grpSpPr>
          <a:xfrm>
            <a:off x="864586" y="8070104"/>
            <a:ext cx="806971" cy="268754"/>
            <a:chOff x="0" y="0"/>
            <a:chExt cx="212536" cy="7078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64586" y="8691283"/>
            <a:ext cx="806971" cy="268754"/>
            <a:chOff x="0" y="0"/>
            <a:chExt cx="212536" cy="70783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3568414" y="3389015"/>
            <a:ext cx="622586" cy="726048"/>
          </a:xfrm>
          <a:custGeom>
            <a:avLst/>
            <a:gdLst/>
            <a:ahLst/>
            <a:cxnLst/>
            <a:rect l="l" t="t" r="r" b="b"/>
            <a:pathLst>
              <a:path w="622586" h="726048">
                <a:moveTo>
                  <a:pt x="0" y="0"/>
                </a:moveTo>
                <a:lnTo>
                  <a:pt x="622586" y="0"/>
                </a:lnTo>
                <a:lnTo>
                  <a:pt x="622586" y="726048"/>
                </a:lnTo>
                <a:lnTo>
                  <a:pt x="0" y="726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1" name="Freeform 51"/>
          <p:cNvSpPr/>
          <p:nvPr/>
        </p:nvSpPr>
        <p:spPr>
          <a:xfrm>
            <a:off x="3569446" y="5480050"/>
            <a:ext cx="622586" cy="726048"/>
          </a:xfrm>
          <a:custGeom>
            <a:avLst/>
            <a:gdLst/>
            <a:ahLst/>
            <a:cxnLst/>
            <a:rect l="l" t="t" r="r" b="b"/>
            <a:pathLst>
              <a:path w="622586" h="726048">
                <a:moveTo>
                  <a:pt x="0" y="0"/>
                </a:moveTo>
                <a:lnTo>
                  <a:pt x="622586" y="0"/>
                </a:lnTo>
                <a:lnTo>
                  <a:pt x="622586" y="726047"/>
                </a:lnTo>
                <a:lnTo>
                  <a:pt x="0" y="7260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2" name="Freeform 52"/>
          <p:cNvSpPr/>
          <p:nvPr/>
        </p:nvSpPr>
        <p:spPr>
          <a:xfrm>
            <a:off x="3568414" y="7355637"/>
            <a:ext cx="622586" cy="726048"/>
          </a:xfrm>
          <a:custGeom>
            <a:avLst/>
            <a:gdLst/>
            <a:ahLst/>
            <a:cxnLst/>
            <a:rect l="l" t="t" r="r" b="b"/>
            <a:pathLst>
              <a:path w="622586" h="726048">
                <a:moveTo>
                  <a:pt x="0" y="0"/>
                </a:moveTo>
                <a:lnTo>
                  <a:pt x="622586" y="0"/>
                </a:lnTo>
                <a:lnTo>
                  <a:pt x="622586" y="726048"/>
                </a:lnTo>
                <a:lnTo>
                  <a:pt x="0" y="726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3" name="Freeform 53"/>
          <p:cNvSpPr/>
          <p:nvPr/>
        </p:nvSpPr>
        <p:spPr>
          <a:xfrm>
            <a:off x="330279" y="8070104"/>
            <a:ext cx="2416236" cy="2216896"/>
          </a:xfrm>
          <a:custGeom>
            <a:avLst/>
            <a:gdLst/>
            <a:ahLst/>
            <a:cxnLst/>
            <a:rect l="l" t="t" r="r" b="b"/>
            <a:pathLst>
              <a:path w="2416236" h="2216896">
                <a:moveTo>
                  <a:pt x="0" y="0"/>
                </a:moveTo>
                <a:lnTo>
                  <a:pt x="2416236" y="0"/>
                </a:lnTo>
                <a:lnTo>
                  <a:pt x="2416236" y="2216896"/>
                </a:lnTo>
                <a:lnTo>
                  <a:pt x="0" y="22168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7" name="TextBox 57"/>
          <p:cNvSpPr txBox="1"/>
          <p:nvPr/>
        </p:nvSpPr>
        <p:spPr>
          <a:xfrm>
            <a:off x="4451068" y="3389015"/>
            <a:ext cx="8807134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kumimoji="1" lang="ja-JP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健康管理と成長を一緒に。未来の自分へ育てる毎日を</a:t>
            </a:r>
            <a:endParaRPr kumimoji="1" lang="en-US" altLang="ja-JP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kumimoji="1" lang="en-US" altLang="ja-JP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かわいいキャラと一緒に、健康生活</a:t>
            </a:r>
            <a:r>
              <a:rPr lang="ja-JP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スタート！</a:t>
            </a:r>
            <a:endParaRPr kumimoji="1" lang="en-US" altLang="ja-JP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lang="en-US" altLang="ja-JP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lang="ja-JP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肉</a:t>
            </a:r>
            <a:r>
              <a:rPr lang="en-US" altLang="ja-JP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(</a:t>
            </a:r>
            <a:r>
              <a:rPr lang="ja-JP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憎</a:t>
            </a:r>
            <a:r>
              <a:rPr lang="en-US" altLang="ja-JP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)</a:t>
            </a:r>
            <a:r>
              <a:rPr lang="ja-JP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らしい</a:t>
            </a:r>
            <a:r>
              <a:rPr lang="ja-JP" alt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体重管理をかわいらしく！</a:t>
            </a:r>
            <a:endParaRPr kumimoji="1" lang="ja-JP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59" name="TextBox 53">
            <a:extLst>
              <a:ext uri="{FF2B5EF4-FFF2-40B4-BE49-F238E27FC236}">
                <a16:creationId xmlns:a16="http://schemas.microsoft.com/office/drawing/2014/main" id="{9B0F4FB0-C636-B024-B9C5-1F5378AF6D1A}"/>
              </a:ext>
            </a:extLst>
          </p:cNvPr>
          <p:cNvSpPr txBox="1"/>
          <p:nvPr/>
        </p:nvSpPr>
        <p:spPr>
          <a:xfrm>
            <a:off x="2746515" y="1389335"/>
            <a:ext cx="7491905" cy="1357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192"/>
              </a:lnSpc>
            </a:pPr>
            <a:r>
              <a:rPr lang="en-US" sz="80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Our Concept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5843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10565094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268072" y="906686"/>
            <a:ext cx="15751857" cy="8473628"/>
            <a:chOff x="0" y="0"/>
            <a:chExt cx="4148637" cy="22317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48637" cy="2231737"/>
            </a:xfrm>
            <a:custGeom>
              <a:avLst/>
              <a:gdLst/>
              <a:ahLst/>
              <a:cxnLst/>
              <a:rect l="l" t="t" r="r" b="b"/>
              <a:pathLst>
                <a:path w="4148637" h="2231737">
                  <a:moveTo>
                    <a:pt x="8355" y="0"/>
                  </a:moveTo>
                  <a:lnTo>
                    <a:pt x="4140282" y="0"/>
                  </a:lnTo>
                  <a:cubicBezTo>
                    <a:pt x="4142498" y="0"/>
                    <a:pt x="4144623" y="880"/>
                    <a:pt x="4146190" y="2447"/>
                  </a:cubicBezTo>
                  <a:cubicBezTo>
                    <a:pt x="4147757" y="4014"/>
                    <a:pt x="4148637" y="6139"/>
                    <a:pt x="4148637" y="8355"/>
                  </a:cubicBezTo>
                  <a:lnTo>
                    <a:pt x="4148637" y="2223382"/>
                  </a:lnTo>
                  <a:cubicBezTo>
                    <a:pt x="4148637" y="2225598"/>
                    <a:pt x="4147757" y="2227723"/>
                    <a:pt x="4146190" y="2229290"/>
                  </a:cubicBezTo>
                  <a:cubicBezTo>
                    <a:pt x="4144623" y="2230857"/>
                    <a:pt x="4142498" y="2231737"/>
                    <a:pt x="4140282" y="2231737"/>
                  </a:cubicBezTo>
                  <a:lnTo>
                    <a:pt x="8355" y="2231737"/>
                  </a:lnTo>
                  <a:cubicBezTo>
                    <a:pt x="3741" y="2231737"/>
                    <a:pt x="0" y="2227996"/>
                    <a:pt x="0" y="2223382"/>
                  </a:cubicBezTo>
                  <a:lnTo>
                    <a:pt x="0" y="8355"/>
                  </a:lnTo>
                  <a:cubicBezTo>
                    <a:pt x="0" y="6139"/>
                    <a:pt x="880" y="4014"/>
                    <a:pt x="2447" y="2447"/>
                  </a:cubicBezTo>
                  <a:cubicBezTo>
                    <a:pt x="4014" y="880"/>
                    <a:pt x="6139" y="0"/>
                    <a:pt x="8355" y="0"/>
                  </a:cubicBezTo>
                  <a:close/>
                </a:path>
              </a:pathLst>
            </a:custGeom>
            <a:solidFill>
              <a:srgbClr val="F2EEE4"/>
            </a:solidFill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148637" cy="2269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64586" y="1234792"/>
            <a:ext cx="806971" cy="268754"/>
            <a:chOff x="0" y="0"/>
            <a:chExt cx="212536" cy="707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64586" y="1856206"/>
            <a:ext cx="806971" cy="268754"/>
            <a:chOff x="0" y="0"/>
            <a:chExt cx="212536" cy="707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4586" y="2477619"/>
            <a:ext cx="806971" cy="268754"/>
            <a:chOff x="0" y="0"/>
            <a:chExt cx="212536" cy="707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64586" y="3099032"/>
            <a:ext cx="806971" cy="268754"/>
            <a:chOff x="0" y="0"/>
            <a:chExt cx="212536" cy="7078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64586" y="3720445"/>
            <a:ext cx="806971" cy="268754"/>
            <a:chOff x="0" y="0"/>
            <a:chExt cx="212536" cy="7078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64586" y="4341859"/>
            <a:ext cx="806971" cy="268754"/>
            <a:chOff x="0" y="0"/>
            <a:chExt cx="212536" cy="7078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64586" y="4963272"/>
            <a:ext cx="806971" cy="268754"/>
            <a:chOff x="0" y="0"/>
            <a:chExt cx="212536" cy="7078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64586" y="5584685"/>
            <a:ext cx="806971" cy="268754"/>
            <a:chOff x="0" y="0"/>
            <a:chExt cx="212536" cy="7078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64586" y="6206098"/>
            <a:ext cx="806971" cy="268754"/>
            <a:chOff x="0" y="0"/>
            <a:chExt cx="212536" cy="7078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64586" y="6827512"/>
            <a:ext cx="806971" cy="268754"/>
            <a:chOff x="0" y="0"/>
            <a:chExt cx="212536" cy="7078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864586" y="7448925"/>
            <a:ext cx="806971" cy="268754"/>
            <a:chOff x="0" y="0"/>
            <a:chExt cx="212536" cy="7078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64586" y="8070104"/>
            <a:ext cx="806971" cy="268754"/>
            <a:chOff x="0" y="0"/>
            <a:chExt cx="212536" cy="7078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864586" y="8691283"/>
            <a:ext cx="806971" cy="268754"/>
            <a:chOff x="0" y="0"/>
            <a:chExt cx="212536" cy="7078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>
            <a:off x="278129" y="8181551"/>
            <a:ext cx="1979886" cy="2859041"/>
          </a:xfrm>
          <a:custGeom>
            <a:avLst/>
            <a:gdLst/>
            <a:ahLst/>
            <a:cxnLst/>
            <a:rect l="l" t="t" r="r" b="b"/>
            <a:pathLst>
              <a:path w="1979886" h="2859041">
                <a:moveTo>
                  <a:pt x="0" y="0"/>
                </a:moveTo>
                <a:lnTo>
                  <a:pt x="1979886" y="0"/>
                </a:lnTo>
                <a:lnTo>
                  <a:pt x="1979886" y="2859041"/>
                </a:lnTo>
                <a:lnTo>
                  <a:pt x="0" y="2859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7" name="Freeform 47"/>
          <p:cNvSpPr/>
          <p:nvPr/>
        </p:nvSpPr>
        <p:spPr>
          <a:xfrm>
            <a:off x="15352041" y="395098"/>
            <a:ext cx="2416236" cy="2216896"/>
          </a:xfrm>
          <a:custGeom>
            <a:avLst/>
            <a:gdLst/>
            <a:ahLst/>
            <a:cxnLst/>
            <a:rect l="l" t="t" r="r" b="b"/>
            <a:pathLst>
              <a:path w="2416236" h="2216896">
                <a:moveTo>
                  <a:pt x="0" y="0"/>
                </a:moveTo>
                <a:lnTo>
                  <a:pt x="2416236" y="0"/>
                </a:lnTo>
                <a:lnTo>
                  <a:pt x="2416236" y="2216896"/>
                </a:lnTo>
                <a:lnTo>
                  <a:pt x="0" y="2216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8" name="Freeform 48"/>
          <p:cNvSpPr/>
          <p:nvPr/>
        </p:nvSpPr>
        <p:spPr>
          <a:xfrm>
            <a:off x="14280812" y="7553671"/>
            <a:ext cx="3898773" cy="4114800"/>
          </a:xfrm>
          <a:custGeom>
            <a:avLst/>
            <a:gdLst/>
            <a:ahLst/>
            <a:cxnLst/>
            <a:rect l="l" t="t" r="r" b="b"/>
            <a:pathLst>
              <a:path w="3898773" h="4114800">
                <a:moveTo>
                  <a:pt x="0" y="0"/>
                </a:moveTo>
                <a:lnTo>
                  <a:pt x="3898773" y="0"/>
                </a:lnTo>
                <a:lnTo>
                  <a:pt x="38987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9" name="Freeform 49"/>
          <p:cNvSpPr/>
          <p:nvPr/>
        </p:nvSpPr>
        <p:spPr>
          <a:xfrm rot="10496007">
            <a:off x="-1830400" y="-1253893"/>
            <a:ext cx="7003915" cy="4114800"/>
          </a:xfrm>
          <a:custGeom>
            <a:avLst/>
            <a:gdLst/>
            <a:ahLst/>
            <a:cxnLst/>
            <a:rect l="l" t="t" r="r" b="b"/>
            <a:pathLst>
              <a:path w="7003915" h="4114800">
                <a:moveTo>
                  <a:pt x="0" y="0"/>
                </a:moveTo>
                <a:lnTo>
                  <a:pt x="7003915" y="0"/>
                </a:lnTo>
                <a:lnTo>
                  <a:pt x="70039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3" name="TextBox 53"/>
          <p:cNvSpPr txBox="1"/>
          <p:nvPr/>
        </p:nvSpPr>
        <p:spPr>
          <a:xfrm>
            <a:off x="2872754" y="1371698"/>
            <a:ext cx="11149506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192"/>
              </a:lnSpc>
            </a:pPr>
            <a:r>
              <a:rPr lang="en-US" sz="96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 </a:t>
            </a:r>
            <a:r>
              <a:rPr lang="en-US" sz="80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About</a:t>
            </a:r>
            <a:r>
              <a:rPr lang="ja-JP" altLang="en-US" sz="80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 “</a:t>
            </a:r>
            <a:r>
              <a:rPr lang="en-US" altLang="ja-JP" sz="8000" dirty="0" err="1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Healthchi</a:t>
            </a:r>
            <a:r>
              <a:rPr lang="ja-JP" altLang="en-US" sz="80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”</a:t>
            </a:r>
            <a:r>
              <a:rPr lang="en-US" sz="80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 </a:t>
            </a:r>
          </a:p>
        </p:txBody>
      </p:sp>
      <p:pic>
        <p:nvPicPr>
          <p:cNvPr id="54" name="図 53" descr="アイコ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1E9BC0B-94F0-2CCB-828C-6353E9406A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365" y="3423315"/>
            <a:ext cx="5276244" cy="5276244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EAB0DCC7-42D5-5D70-46AB-2EE6D419955B}"/>
              </a:ext>
            </a:extLst>
          </p:cNvPr>
          <p:cNvSpPr txBox="1"/>
          <p:nvPr/>
        </p:nvSpPr>
        <p:spPr>
          <a:xfrm>
            <a:off x="7620000" y="2954371"/>
            <a:ext cx="8991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>
                <a:highlight>
                  <a:srgbClr val="FFFF00"/>
                </a:highligh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毎日の記録が「へるすっち」の成長に。</a:t>
            </a:r>
            <a:endParaRPr kumimoji="1" lang="en-US" altLang="ja-JP" sz="3200" dirty="0">
              <a:highlight>
                <a:srgbClr val="FFFF00"/>
              </a:highligh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「へるすっち」は、あなたの食生活と</a:t>
            </a:r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運動習慣に寄り添ってくれる健康サポーター。</a:t>
            </a:r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カロリー管理ってむずかしそう？大丈夫。</a:t>
            </a:r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かわいい相棒が、きっと続ける力ををくれる。</a:t>
            </a:r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健康は コツコツ・ゆるっと</a:t>
            </a:r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かわいく手に入れよう！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B003C-1036-E5F2-FD4B-BE1593C16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466F88F-E303-CE3B-59ED-7CE66F8FA69D}"/>
              </a:ext>
            </a:extLst>
          </p:cNvPr>
          <p:cNvSpPr/>
          <p:nvPr/>
        </p:nvSpPr>
        <p:spPr>
          <a:xfrm>
            <a:off x="-385843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CDDDC60-D9DE-4BE4-A663-A64B2E778B68}"/>
              </a:ext>
            </a:extLst>
          </p:cNvPr>
          <p:cNvSpPr/>
          <p:nvPr/>
        </p:nvSpPr>
        <p:spPr>
          <a:xfrm>
            <a:off x="10565094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7A49EE1-7E18-01D0-D114-29CA30BDBC16}"/>
              </a:ext>
            </a:extLst>
          </p:cNvPr>
          <p:cNvGrpSpPr/>
          <p:nvPr/>
        </p:nvGrpSpPr>
        <p:grpSpPr>
          <a:xfrm>
            <a:off x="1268072" y="906686"/>
            <a:ext cx="15751857" cy="8473628"/>
            <a:chOff x="0" y="0"/>
            <a:chExt cx="4148637" cy="223173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0045FA2-53F4-3469-22D5-76A2E86761B5}"/>
                </a:ext>
              </a:extLst>
            </p:cNvPr>
            <p:cNvSpPr/>
            <p:nvPr/>
          </p:nvSpPr>
          <p:spPr>
            <a:xfrm>
              <a:off x="0" y="0"/>
              <a:ext cx="4148637" cy="2231737"/>
            </a:xfrm>
            <a:custGeom>
              <a:avLst/>
              <a:gdLst/>
              <a:ahLst/>
              <a:cxnLst/>
              <a:rect l="l" t="t" r="r" b="b"/>
              <a:pathLst>
                <a:path w="4148637" h="2231737">
                  <a:moveTo>
                    <a:pt x="8355" y="0"/>
                  </a:moveTo>
                  <a:lnTo>
                    <a:pt x="4140282" y="0"/>
                  </a:lnTo>
                  <a:cubicBezTo>
                    <a:pt x="4142498" y="0"/>
                    <a:pt x="4144623" y="880"/>
                    <a:pt x="4146190" y="2447"/>
                  </a:cubicBezTo>
                  <a:cubicBezTo>
                    <a:pt x="4147757" y="4014"/>
                    <a:pt x="4148637" y="6139"/>
                    <a:pt x="4148637" y="8355"/>
                  </a:cubicBezTo>
                  <a:lnTo>
                    <a:pt x="4148637" y="2223382"/>
                  </a:lnTo>
                  <a:cubicBezTo>
                    <a:pt x="4148637" y="2225598"/>
                    <a:pt x="4147757" y="2227723"/>
                    <a:pt x="4146190" y="2229290"/>
                  </a:cubicBezTo>
                  <a:cubicBezTo>
                    <a:pt x="4144623" y="2230857"/>
                    <a:pt x="4142498" y="2231737"/>
                    <a:pt x="4140282" y="2231737"/>
                  </a:cubicBezTo>
                  <a:lnTo>
                    <a:pt x="8355" y="2231737"/>
                  </a:lnTo>
                  <a:cubicBezTo>
                    <a:pt x="3741" y="2231737"/>
                    <a:pt x="0" y="2227996"/>
                    <a:pt x="0" y="2223382"/>
                  </a:cubicBezTo>
                  <a:lnTo>
                    <a:pt x="0" y="8355"/>
                  </a:lnTo>
                  <a:cubicBezTo>
                    <a:pt x="0" y="6139"/>
                    <a:pt x="880" y="4014"/>
                    <a:pt x="2447" y="2447"/>
                  </a:cubicBezTo>
                  <a:cubicBezTo>
                    <a:pt x="4014" y="880"/>
                    <a:pt x="6139" y="0"/>
                    <a:pt x="8355" y="0"/>
                  </a:cubicBezTo>
                  <a:close/>
                </a:path>
              </a:pathLst>
            </a:custGeom>
            <a:solidFill>
              <a:srgbClr val="F2EEE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AA4217E-D458-92E0-220E-93878DAF9C61}"/>
                </a:ext>
              </a:extLst>
            </p:cNvPr>
            <p:cNvSpPr txBox="1"/>
            <p:nvPr/>
          </p:nvSpPr>
          <p:spPr>
            <a:xfrm>
              <a:off x="0" y="-38100"/>
              <a:ext cx="4148637" cy="2269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15047694-F688-3E41-1DC2-E38D65C234E2}"/>
              </a:ext>
            </a:extLst>
          </p:cNvPr>
          <p:cNvSpPr/>
          <p:nvPr/>
        </p:nvSpPr>
        <p:spPr>
          <a:xfrm>
            <a:off x="8738046" y="8377711"/>
            <a:ext cx="2367186" cy="2319842"/>
          </a:xfrm>
          <a:custGeom>
            <a:avLst/>
            <a:gdLst/>
            <a:ahLst/>
            <a:cxnLst/>
            <a:rect l="l" t="t" r="r" b="b"/>
            <a:pathLst>
              <a:path w="2367186" h="2319842">
                <a:moveTo>
                  <a:pt x="0" y="0"/>
                </a:moveTo>
                <a:lnTo>
                  <a:pt x="2367186" y="0"/>
                </a:lnTo>
                <a:lnTo>
                  <a:pt x="2367186" y="2319842"/>
                </a:lnTo>
                <a:lnTo>
                  <a:pt x="0" y="2319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D7E0F0A6-2058-4871-3580-985496A52B4D}"/>
              </a:ext>
            </a:extLst>
          </p:cNvPr>
          <p:cNvGrpSpPr/>
          <p:nvPr/>
        </p:nvGrpSpPr>
        <p:grpSpPr>
          <a:xfrm>
            <a:off x="864586" y="1234792"/>
            <a:ext cx="806971" cy="268754"/>
            <a:chOff x="0" y="0"/>
            <a:chExt cx="212536" cy="7078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50AB550-39C9-9DB6-0D80-E6FFC4DFF684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55C0D55-017A-EE74-3D3B-1DEE07B9F039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485321B-08D3-B48D-1ED0-36363FA01B11}"/>
              </a:ext>
            </a:extLst>
          </p:cNvPr>
          <p:cNvGrpSpPr/>
          <p:nvPr/>
        </p:nvGrpSpPr>
        <p:grpSpPr>
          <a:xfrm>
            <a:off x="864586" y="1856206"/>
            <a:ext cx="806971" cy="268754"/>
            <a:chOff x="0" y="0"/>
            <a:chExt cx="212536" cy="7078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4ADA3BC-9963-61E1-77CE-DB61AB730E0D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DE28996F-EDB8-056A-EECD-3CF45B4DB3DD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F15B059-8877-221D-EDF4-B9FFB897CD1E}"/>
              </a:ext>
            </a:extLst>
          </p:cNvPr>
          <p:cNvGrpSpPr/>
          <p:nvPr/>
        </p:nvGrpSpPr>
        <p:grpSpPr>
          <a:xfrm>
            <a:off x="864586" y="2477619"/>
            <a:ext cx="806971" cy="268754"/>
            <a:chOff x="0" y="0"/>
            <a:chExt cx="212536" cy="70783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3A414B8-B1DA-8242-B269-879734425813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8065FA73-0DDC-EDDE-6058-9B8FEBCAAA6F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EA00E6AC-B7BB-1165-EB42-09696485FF6F}"/>
              </a:ext>
            </a:extLst>
          </p:cNvPr>
          <p:cNvGrpSpPr/>
          <p:nvPr/>
        </p:nvGrpSpPr>
        <p:grpSpPr>
          <a:xfrm>
            <a:off x="864586" y="3099032"/>
            <a:ext cx="806971" cy="268754"/>
            <a:chOff x="0" y="0"/>
            <a:chExt cx="212536" cy="70783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4CC0DA93-6EAF-CE1A-9796-6E1534EE972E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3348E9B3-9563-D851-F921-A907C6A28AD7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14225308-ECE1-F9F7-1CBC-594203D6CA03}"/>
              </a:ext>
            </a:extLst>
          </p:cNvPr>
          <p:cNvGrpSpPr/>
          <p:nvPr/>
        </p:nvGrpSpPr>
        <p:grpSpPr>
          <a:xfrm>
            <a:off x="864586" y="3720445"/>
            <a:ext cx="806971" cy="268754"/>
            <a:chOff x="0" y="0"/>
            <a:chExt cx="212536" cy="7078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72A1844C-F613-72C2-F1BE-098814A28C5C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DA1343DC-A915-8752-BCA9-0FD7F83DB49B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4E589412-1E5E-C4F3-63A0-48A2597D708E}"/>
              </a:ext>
            </a:extLst>
          </p:cNvPr>
          <p:cNvGrpSpPr/>
          <p:nvPr/>
        </p:nvGrpSpPr>
        <p:grpSpPr>
          <a:xfrm>
            <a:off x="864586" y="4341859"/>
            <a:ext cx="806971" cy="268754"/>
            <a:chOff x="0" y="0"/>
            <a:chExt cx="212536" cy="70783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A40CA653-3B51-A630-4B95-86458B5ECB38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584B9F2C-D2BD-FDBD-3A1E-A3C96101FECC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33CD4E5C-03C0-11E9-8BB6-E36B1A67C8E7}"/>
              </a:ext>
            </a:extLst>
          </p:cNvPr>
          <p:cNvGrpSpPr/>
          <p:nvPr/>
        </p:nvGrpSpPr>
        <p:grpSpPr>
          <a:xfrm>
            <a:off x="864586" y="4963272"/>
            <a:ext cx="806971" cy="268754"/>
            <a:chOff x="0" y="0"/>
            <a:chExt cx="212536" cy="70783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29F47A44-2841-5F2D-DA36-A1B70BB4E192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90961C9D-7110-95B3-0298-E5A0CEBAA73A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D91AE07B-C196-8239-307B-B10F21CA95EF}"/>
              </a:ext>
            </a:extLst>
          </p:cNvPr>
          <p:cNvGrpSpPr/>
          <p:nvPr/>
        </p:nvGrpSpPr>
        <p:grpSpPr>
          <a:xfrm>
            <a:off x="864586" y="5584685"/>
            <a:ext cx="806971" cy="268754"/>
            <a:chOff x="0" y="0"/>
            <a:chExt cx="212536" cy="70783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9B99F1B2-8885-88BB-5699-495C9F29788E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94A4520D-0965-5868-D83C-19F6BDCE28CA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45AEF435-E88B-B857-A86A-31B2FCD33EAC}"/>
              </a:ext>
            </a:extLst>
          </p:cNvPr>
          <p:cNvGrpSpPr/>
          <p:nvPr/>
        </p:nvGrpSpPr>
        <p:grpSpPr>
          <a:xfrm>
            <a:off x="864586" y="6206098"/>
            <a:ext cx="806971" cy="268754"/>
            <a:chOff x="0" y="0"/>
            <a:chExt cx="212536" cy="70783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A98B62FD-8932-BF00-9A8F-6B459238266E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B25DF621-1A39-83E2-5E76-94C93540CE42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DD282B6C-A126-4FD1-6258-B2B5BFD1B3B7}"/>
              </a:ext>
            </a:extLst>
          </p:cNvPr>
          <p:cNvGrpSpPr/>
          <p:nvPr/>
        </p:nvGrpSpPr>
        <p:grpSpPr>
          <a:xfrm>
            <a:off x="864586" y="6827512"/>
            <a:ext cx="806971" cy="268754"/>
            <a:chOff x="0" y="0"/>
            <a:chExt cx="212536" cy="70783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9FF72A38-144C-920C-46F8-A1BA1AF76B04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A680E79A-0B2E-2F3F-B5B6-AF74490B1526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>
            <a:extLst>
              <a:ext uri="{FF2B5EF4-FFF2-40B4-BE49-F238E27FC236}">
                <a16:creationId xmlns:a16="http://schemas.microsoft.com/office/drawing/2014/main" id="{6735CC31-492F-38FE-366D-9ACAD02B1DEC}"/>
              </a:ext>
            </a:extLst>
          </p:cNvPr>
          <p:cNvGrpSpPr/>
          <p:nvPr/>
        </p:nvGrpSpPr>
        <p:grpSpPr>
          <a:xfrm>
            <a:off x="864586" y="7448925"/>
            <a:ext cx="806971" cy="268754"/>
            <a:chOff x="0" y="0"/>
            <a:chExt cx="212536" cy="70783"/>
          </a:xfrm>
        </p:grpSpPr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2E8172BD-CA90-D794-5F4E-5F4D972BE408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" name="TextBox 40">
              <a:extLst>
                <a:ext uri="{FF2B5EF4-FFF2-40B4-BE49-F238E27FC236}">
                  <a16:creationId xmlns:a16="http://schemas.microsoft.com/office/drawing/2014/main" id="{E76D4ECD-EE0C-58F8-92EF-0789D2075263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Freeform 41">
            <a:extLst>
              <a:ext uri="{FF2B5EF4-FFF2-40B4-BE49-F238E27FC236}">
                <a16:creationId xmlns:a16="http://schemas.microsoft.com/office/drawing/2014/main" id="{D63ED81C-6DFB-8C75-9697-AAFE18513AEF}"/>
              </a:ext>
            </a:extLst>
          </p:cNvPr>
          <p:cNvSpPr/>
          <p:nvPr/>
        </p:nvSpPr>
        <p:spPr>
          <a:xfrm>
            <a:off x="12383788" y="7950793"/>
            <a:ext cx="1979886" cy="2859041"/>
          </a:xfrm>
          <a:custGeom>
            <a:avLst/>
            <a:gdLst/>
            <a:ahLst/>
            <a:cxnLst/>
            <a:rect l="l" t="t" r="r" b="b"/>
            <a:pathLst>
              <a:path w="1979886" h="2859041">
                <a:moveTo>
                  <a:pt x="0" y="0"/>
                </a:moveTo>
                <a:lnTo>
                  <a:pt x="1979886" y="0"/>
                </a:lnTo>
                <a:lnTo>
                  <a:pt x="1979886" y="2859041"/>
                </a:lnTo>
                <a:lnTo>
                  <a:pt x="0" y="28590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2" name="Group 42">
            <a:extLst>
              <a:ext uri="{FF2B5EF4-FFF2-40B4-BE49-F238E27FC236}">
                <a16:creationId xmlns:a16="http://schemas.microsoft.com/office/drawing/2014/main" id="{C442AF99-8FD8-B742-03D2-E37F5AD88FED}"/>
              </a:ext>
            </a:extLst>
          </p:cNvPr>
          <p:cNvGrpSpPr/>
          <p:nvPr/>
        </p:nvGrpSpPr>
        <p:grpSpPr>
          <a:xfrm>
            <a:off x="864586" y="8070104"/>
            <a:ext cx="806971" cy="268754"/>
            <a:chOff x="0" y="0"/>
            <a:chExt cx="212536" cy="70783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CEE6C8A4-48B7-5597-EB57-F656AD672075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" name="TextBox 44">
              <a:extLst>
                <a:ext uri="{FF2B5EF4-FFF2-40B4-BE49-F238E27FC236}">
                  <a16:creationId xmlns:a16="http://schemas.microsoft.com/office/drawing/2014/main" id="{D2F912F5-0F5B-EC2D-626D-DFB75BDC701B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>
            <a:extLst>
              <a:ext uri="{FF2B5EF4-FFF2-40B4-BE49-F238E27FC236}">
                <a16:creationId xmlns:a16="http://schemas.microsoft.com/office/drawing/2014/main" id="{33FF57BC-3163-7384-200E-D0FE23B07192}"/>
              </a:ext>
            </a:extLst>
          </p:cNvPr>
          <p:cNvGrpSpPr/>
          <p:nvPr/>
        </p:nvGrpSpPr>
        <p:grpSpPr>
          <a:xfrm>
            <a:off x="864586" y="8691283"/>
            <a:ext cx="806971" cy="268754"/>
            <a:chOff x="0" y="0"/>
            <a:chExt cx="212536" cy="70783"/>
          </a:xfrm>
        </p:grpSpPr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9103BCC3-7B84-AF0B-F5EA-75BB2AB10D41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BEEE8D65-CF68-2548-21D7-FC1EFC6903A3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8" name="Freeform 48">
            <a:extLst>
              <a:ext uri="{FF2B5EF4-FFF2-40B4-BE49-F238E27FC236}">
                <a16:creationId xmlns:a16="http://schemas.microsoft.com/office/drawing/2014/main" id="{953BAD7E-9C32-764B-4B6A-0E8C6C965080}"/>
              </a:ext>
            </a:extLst>
          </p:cNvPr>
          <p:cNvSpPr/>
          <p:nvPr/>
        </p:nvSpPr>
        <p:spPr>
          <a:xfrm rot="-6830715">
            <a:off x="517772" y="7436097"/>
            <a:ext cx="2941203" cy="3047879"/>
          </a:xfrm>
          <a:custGeom>
            <a:avLst/>
            <a:gdLst/>
            <a:ahLst/>
            <a:cxnLst/>
            <a:rect l="l" t="t" r="r" b="b"/>
            <a:pathLst>
              <a:path w="2941203" h="3047879">
                <a:moveTo>
                  <a:pt x="0" y="0"/>
                </a:moveTo>
                <a:lnTo>
                  <a:pt x="2941203" y="0"/>
                </a:lnTo>
                <a:lnTo>
                  <a:pt x="2941203" y="3047879"/>
                </a:lnTo>
                <a:lnTo>
                  <a:pt x="0" y="30478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9" name="Freeform 49">
            <a:extLst>
              <a:ext uri="{FF2B5EF4-FFF2-40B4-BE49-F238E27FC236}">
                <a16:creationId xmlns:a16="http://schemas.microsoft.com/office/drawing/2014/main" id="{26234A78-990B-4B48-5CD7-68619507D5F7}"/>
              </a:ext>
            </a:extLst>
          </p:cNvPr>
          <p:cNvSpPr/>
          <p:nvPr/>
        </p:nvSpPr>
        <p:spPr>
          <a:xfrm>
            <a:off x="4762968" y="8788264"/>
            <a:ext cx="1633499" cy="1498736"/>
          </a:xfrm>
          <a:custGeom>
            <a:avLst/>
            <a:gdLst/>
            <a:ahLst/>
            <a:cxnLst/>
            <a:rect l="l" t="t" r="r" b="b"/>
            <a:pathLst>
              <a:path w="1633499" h="1498736">
                <a:moveTo>
                  <a:pt x="0" y="0"/>
                </a:moveTo>
                <a:lnTo>
                  <a:pt x="1633499" y="0"/>
                </a:lnTo>
                <a:lnTo>
                  <a:pt x="1633499" y="1498736"/>
                </a:lnTo>
                <a:lnTo>
                  <a:pt x="0" y="1498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0" name="Freeform 50">
            <a:extLst>
              <a:ext uri="{FF2B5EF4-FFF2-40B4-BE49-F238E27FC236}">
                <a16:creationId xmlns:a16="http://schemas.microsoft.com/office/drawing/2014/main" id="{3FE88B0D-2E30-9A7D-7838-D1D11354B1A6}"/>
              </a:ext>
            </a:extLst>
          </p:cNvPr>
          <p:cNvSpPr/>
          <p:nvPr/>
        </p:nvSpPr>
        <p:spPr>
          <a:xfrm>
            <a:off x="15642230" y="7096265"/>
            <a:ext cx="2592324" cy="4114800"/>
          </a:xfrm>
          <a:custGeom>
            <a:avLst/>
            <a:gdLst/>
            <a:ahLst/>
            <a:cxnLst/>
            <a:rect l="l" t="t" r="r" b="b"/>
            <a:pathLst>
              <a:path w="2592324" h="4114800">
                <a:moveTo>
                  <a:pt x="0" y="0"/>
                </a:moveTo>
                <a:lnTo>
                  <a:pt x="2592324" y="0"/>
                </a:lnTo>
                <a:lnTo>
                  <a:pt x="25923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51" name="Group 51">
            <a:extLst>
              <a:ext uri="{FF2B5EF4-FFF2-40B4-BE49-F238E27FC236}">
                <a16:creationId xmlns:a16="http://schemas.microsoft.com/office/drawing/2014/main" id="{B5D3CA4A-A078-FFB3-E036-F724E16295F3}"/>
              </a:ext>
            </a:extLst>
          </p:cNvPr>
          <p:cNvGrpSpPr/>
          <p:nvPr/>
        </p:nvGrpSpPr>
        <p:grpSpPr>
          <a:xfrm>
            <a:off x="2179587" y="4497202"/>
            <a:ext cx="4463670" cy="3707279"/>
            <a:chOff x="0" y="0"/>
            <a:chExt cx="1175617" cy="976403"/>
          </a:xfrm>
        </p:grpSpPr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7070D400-076D-094B-0A98-77EDD25274DD}"/>
                </a:ext>
              </a:extLst>
            </p:cNvPr>
            <p:cNvSpPr/>
            <p:nvPr/>
          </p:nvSpPr>
          <p:spPr>
            <a:xfrm>
              <a:off x="0" y="0"/>
              <a:ext cx="1175617" cy="976403"/>
            </a:xfrm>
            <a:custGeom>
              <a:avLst/>
              <a:gdLst/>
              <a:ahLst/>
              <a:cxnLst/>
              <a:rect l="l" t="t" r="r" b="b"/>
              <a:pathLst>
                <a:path w="1175617" h="976403">
                  <a:moveTo>
                    <a:pt x="38157" y="0"/>
                  </a:moveTo>
                  <a:lnTo>
                    <a:pt x="1137459" y="0"/>
                  </a:lnTo>
                  <a:cubicBezTo>
                    <a:pt x="1158533" y="0"/>
                    <a:pt x="1175617" y="17084"/>
                    <a:pt x="1175617" y="38157"/>
                  </a:cubicBezTo>
                  <a:lnTo>
                    <a:pt x="1175617" y="938245"/>
                  </a:lnTo>
                  <a:cubicBezTo>
                    <a:pt x="1175617" y="948365"/>
                    <a:pt x="1171597" y="958071"/>
                    <a:pt x="1164441" y="965227"/>
                  </a:cubicBezTo>
                  <a:cubicBezTo>
                    <a:pt x="1157285" y="972383"/>
                    <a:pt x="1147579" y="976403"/>
                    <a:pt x="1137459" y="976403"/>
                  </a:cubicBezTo>
                  <a:lnTo>
                    <a:pt x="38157" y="976403"/>
                  </a:lnTo>
                  <a:cubicBezTo>
                    <a:pt x="28037" y="976403"/>
                    <a:pt x="18332" y="972383"/>
                    <a:pt x="11176" y="965227"/>
                  </a:cubicBezTo>
                  <a:cubicBezTo>
                    <a:pt x="4020" y="958071"/>
                    <a:pt x="0" y="948365"/>
                    <a:pt x="0" y="938245"/>
                  </a:cubicBezTo>
                  <a:lnTo>
                    <a:pt x="0" y="38157"/>
                  </a:lnTo>
                  <a:cubicBezTo>
                    <a:pt x="0" y="28037"/>
                    <a:pt x="4020" y="18332"/>
                    <a:pt x="11176" y="11176"/>
                  </a:cubicBezTo>
                  <a:cubicBezTo>
                    <a:pt x="18332" y="4020"/>
                    <a:pt x="28037" y="0"/>
                    <a:pt x="381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A20AE4D9-B759-E5B6-E216-25FDCCB86DC9}"/>
                </a:ext>
              </a:extLst>
            </p:cNvPr>
            <p:cNvSpPr txBox="1"/>
            <p:nvPr/>
          </p:nvSpPr>
          <p:spPr>
            <a:xfrm>
              <a:off x="0" y="-38100"/>
              <a:ext cx="1175617" cy="1014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4" name="Freeform 54">
            <a:extLst>
              <a:ext uri="{FF2B5EF4-FFF2-40B4-BE49-F238E27FC236}">
                <a16:creationId xmlns:a16="http://schemas.microsoft.com/office/drawing/2014/main" id="{CB0E0F49-911B-324C-E37D-49EC1D9A949B}"/>
              </a:ext>
            </a:extLst>
          </p:cNvPr>
          <p:cNvSpPr/>
          <p:nvPr/>
        </p:nvSpPr>
        <p:spPr>
          <a:xfrm>
            <a:off x="3976748" y="4113212"/>
            <a:ext cx="622586" cy="726048"/>
          </a:xfrm>
          <a:custGeom>
            <a:avLst/>
            <a:gdLst/>
            <a:ahLst/>
            <a:cxnLst/>
            <a:rect l="l" t="t" r="r" b="b"/>
            <a:pathLst>
              <a:path w="622586" h="726048">
                <a:moveTo>
                  <a:pt x="0" y="0"/>
                </a:moveTo>
                <a:lnTo>
                  <a:pt x="622586" y="0"/>
                </a:lnTo>
                <a:lnTo>
                  <a:pt x="622586" y="726047"/>
                </a:lnTo>
                <a:lnTo>
                  <a:pt x="0" y="7260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5" name="TextBox 55">
            <a:extLst>
              <a:ext uri="{FF2B5EF4-FFF2-40B4-BE49-F238E27FC236}">
                <a16:creationId xmlns:a16="http://schemas.microsoft.com/office/drawing/2014/main" id="{D527DFE7-5BB0-E237-6670-91463F75F04F}"/>
              </a:ext>
            </a:extLst>
          </p:cNvPr>
          <p:cNvSpPr txBox="1"/>
          <p:nvPr/>
        </p:nvSpPr>
        <p:spPr>
          <a:xfrm>
            <a:off x="2939629" y="1368296"/>
            <a:ext cx="10804001" cy="2793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2"/>
              </a:lnSpc>
            </a:pPr>
            <a:r>
              <a:rPr lang="en-US" altLang="ja-JP" sz="80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How</a:t>
            </a:r>
            <a:r>
              <a:rPr lang="ja-JP" altLang="en-US" sz="80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 </a:t>
            </a:r>
            <a:r>
              <a:rPr lang="en-US" altLang="ja-JP" sz="80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to use</a:t>
            </a:r>
          </a:p>
          <a:p>
            <a:pPr algn="ctr">
              <a:lnSpc>
                <a:spcPts val="11192"/>
              </a:lnSpc>
            </a:pPr>
            <a:r>
              <a:rPr lang="en-US" altLang="ja-JP" sz="80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”</a:t>
            </a:r>
            <a:r>
              <a:rPr lang="en-US" altLang="ja-JP" sz="8000" dirty="0" err="1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healthchi</a:t>
            </a:r>
            <a:r>
              <a:rPr lang="en-US" altLang="ja-JP" sz="80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”</a:t>
            </a:r>
            <a:endParaRPr lang="en-US" sz="8000" dirty="0">
              <a:solidFill>
                <a:srgbClr val="000000"/>
              </a:solidFill>
              <a:latin typeface="TDTD공원숲"/>
              <a:ea typeface="TDTD공원숲"/>
              <a:cs typeface="TDTD공원숲"/>
              <a:sym typeface="TDTD공원숲"/>
            </a:endParaRPr>
          </a:p>
        </p:txBody>
      </p:sp>
      <p:sp>
        <p:nvSpPr>
          <p:cNvPr id="56" name="TextBox 56">
            <a:extLst>
              <a:ext uri="{FF2B5EF4-FFF2-40B4-BE49-F238E27FC236}">
                <a16:creationId xmlns:a16="http://schemas.microsoft.com/office/drawing/2014/main" id="{0204B39E-A29D-6DB7-5490-E1E649DA25B0}"/>
              </a:ext>
            </a:extLst>
          </p:cNvPr>
          <p:cNvSpPr txBox="1"/>
          <p:nvPr/>
        </p:nvSpPr>
        <p:spPr>
          <a:xfrm>
            <a:off x="2467452" y="4906122"/>
            <a:ext cx="3738487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利用者さん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（食事）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一日の目標摂取カロリーを設定がひつようです！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r>
              <a:rPr kumimoji="1" lang="ja-JP" altLang="en-US" sz="2000" dirty="0">
                <a:solidFill>
                  <a:srgbClr val="0070C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このカロリーを超過すると減点されます。</a:t>
            </a:r>
          </a:p>
        </p:txBody>
      </p:sp>
      <p:grpSp>
        <p:nvGrpSpPr>
          <p:cNvPr id="57" name="Group 57">
            <a:extLst>
              <a:ext uri="{FF2B5EF4-FFF2-40B4-BE49-F238E27FC236}">
                <a16:creationId xmlns:a16="http://schemas.microsoft.com/office/drawing/2014/main" id="{6E0CD495-B0E3-3EEE-00A0-673809A9D6CF}"/>
              </a:ext>
            </a:extLst>
          </p:cNvPr>
          <p:cNvGrpSpPr/>
          <p:nvPr/>
        </p:nvGrpSpPr>
        <p:grpSpPr>
          <a:xfrm>
            <a:off x="7063028" y="4497202"/>
            <a:ext cx="4463670" cy="3707279"/>
            <a:chOff x="0" y="0"/>
            <a:chExt cx="1175617" cy="976403"/>
          </a:xfrm>
        </p:grpSpPr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C2D75A21-5DFD-434A-EE73-ACA2D8ACD5C1}"/>
                </a:ext>
              </a:extLst>
            </p:cNvPr>
            <p:cNvSpPr/>
            <p:nvPr/>
          </p:nvSpPr>
          <p:spPr>
            <a:xfrm>
              <a:off x="0" y="0"/>
              <a:ext cx="1175617" cy="976403"/>
            </a:xfrm>
            <a:custGeom>
              <a:avLst/>
              <a:gdLst/>
              <a:ahLst/>
              <a:cxnLst/>
              <a:rect l="l" t="t" r="r" b="b"/>
              <a:pathLst>
                <a:path w="1175617" h="976403">
                  <a:moveTo>
                    <a:pt x="38157" y="0"/>
                  </a:moveTo>
                  <a:lnTo>
                    <a:pt x="1137459" y="0"/>
                  </a:lnTo>
                  <a:cubicBezTo>
                    <a:pt x="1158533" y="0"/>
                    <a:pt x="1175617" y="17084"/>
                    <a:pt x="1175617" y="38157"/>
                  </a:cubicBezTo>
                  <a:lnTo>
                    <a:pt x="1175617" y="938245"/>
                  </a:lnTo>
                  <a:cubicBezTo>
                    <a:pt x="1175617" y="948365"/>
                    <a:pt x="1171597" y="958071"/>
                    <a:pt x="1164441" y="965227"/>
                  </a:cubicBezTo>
                  <a:cubicBezTo>
                    <a:pt x="1157285" y="972383"/>
                    <a:pt x="1147579" y="976403"/>
                    <a:pt x="1137459" y="976403"/>
                  </a:cubicBezTo>
                  <a:lnTo>
                    <a:pt x="38157" y="976403"/>
                  </a:lnTo>
                  <a:cubicBezTo>
                    <a:pt x="28037" y="976403"/>
                    <a:pt x="18332" y="972383"/>
                    <a:pt x="11176" y="965227"/>
                  </a:cubicBezTo>
                  <a:cubicBezTo>
                    <a:pt x="4020" y="958071"/>
                    <a:pt x="0" y="948365"/>
                    <a:pt x="0" y="938245"/>
                  </a:cubicBezTo>
                  <a:lnTo>
                    <a:pt x="0" y="38157"/>
                  </a:lnTo>
                  <a:cubicBezTo>
                    <a:pt x="0" y="28037"/>
                    <a:pt x="4020" y="18332"/>
                    <a:pt x="11176" y="11176"/>
                  </a:cubicBezTo>
                  <a:cubicBezTo>
                    <a:pt x="18332" y="4020"/>
                    <a:pt x="28037" y="0"/>
                    <a:pt x="381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9" name="TextBox 59">
              <a:extLst>
                <a:ext uri="{FF2B5EF4-FFF2-40B4-BE49-F238E27FC236}">
                  <a16:creationId xmlns:a16="http://schemas.microsoft.com/office/drawing/2014/main" id="{570DBCB9-A2D1-59DE-D7BB-25DFB7F778D3}"/>
                </a:ext>
              </a:extLst>
            </p:cNvPr>
            <p:cNvSpPr txBox="1"/>
            <p:nvPr/>
          </p:nvSpPr>
          <p:spPr>
            <a:xfrm>
              <a:off x="0" y="-38100"/>
              <a:ext cx="1175617" cy="1014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0" name="Freeform 60">
            <a:extLst>
              <a:ext uri="{FF2B5EF4-FFF2-40B4-BE49-F238E27FC236}">
                <a16:creationId xmlns:a16="http://schemas.microsoft.com/office/drawing/2014/main" id="{995B701F-A9F4-89E4-8E72-A12554AEDCC5}"/>
              </a:ext>
            </a:extLst>
          </p:cNvPr>
          <p:cNvSpPr/>
          <p:nvPr/>
        </p:nvSpPr>
        <p:spPr>
          <a:xfrm>
            <a:off x="8860189" y="4113212"/>
            <a:ext cx="622586" cy="726048"/>
          </a:xfrm>
          <a:custGeom>
            <a:avLst/>
            <a:gdLst/>
            <a:ahLst/>
            <a:cxnLst/>
            <a:rect l="l" t="t" r="r" b="b"/>
            <a:pathLst>
              <a:path w="622586" h="726048">
                <a:moveTo>
                  <a:pt x="0" y="0"/>
                </a:moveTo>
                <a:lnTo>
                  <a:pt x="622586" y="0"/>
                </a:lnTo>
                <a:lnTo>
                  <a:pt x="622586" y="726047"/>
                </a:lnTo>
                <a:lnTo>
                  <a:pt x="0" y="7260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1" name="TextBox 61">
            <a:extLst>
              <a:ext uri="{FF2B5EF4-FFF2-40B4-BE49-F238E27FC236}">
                <a16:creationId xmlns:a16="http://schemas.microsoft.com/office/drawing/2014/main" id="{94C2ECFC-4F43-B074-E1D4-7BE78188C77D}"/>
              </a:ext>
            </a:extLst>
          </p:cNvPr>
          <p:cNvSpPr txBox="1"/>
          <p:nvPr/>
        </p:nvSpPr>
        <p:spPr>
          <a:xfrm>
            <a:off x="7350893" y="4906122"/>
            <a:ext cx="3738487" cy="32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sz="1951" dirty="0">
                <a:solidFill>
                  <a:srgbClr val="000000"/>
                </a:solidFill>
                <a:latin typeface="TDTD걱정말아요"/>
                <a:ea typeface="TDTD걱정말아요"/>
                <a:cs typeface="TDTD걱정말아요"/>
                <a:sym typeface="TDTD걱정말아요"/>
              </a:rPr>
              <a:t> </a:t>
            </a:r>
          </a:p>
        </p:txBody>
      </p:sp>
      <p:grpSp>
        <p:nvGrpSpPr>
          <p:cNvPr id="62" name="Group 62">
            <a:extLst>
              <a:ext uri="{FF2B5EF4-FFF2-40B4-BE49-F238E27FC236}">
                <a16:creationId xmlns:a16="http://schemas.microsoft.com/office/drawing/2014/main" id="{7F418AF2-33F2-A23A-B8AD-98532612DFA5}"/>
              </a:ext>
            </a:extLst>
          </p:cNvPr>
          <p:cNvGrpSpPr/>
          <p:nvPr/>
        </p:nvGrpSpPr>
        <p:grpSpPr>
          <a:xfrm>
            <a:off x="11946470" y="4497202"/>
            <a:ext cx="4463670" cy="3707279"/>
            <a:chOff x="0" y="0"/>
            <a:chExt cx="1175617" cy="976403"/>
          </a:xfrm>
        </p:grpSpPr>
        <p:sp>
          <p:nvSpPr>
            <p:cNvPr id="63" name="Freeform 63">
              <a:extLst>
                <a:ext uri="{FF2B5EF4-FFF2-40B4-BE49-F238E27FC236}">
                  <a16:creationId xmlns:a16="http://schemas.microsoft.com/office/drawing/2014/main" id="{DF00B324-CDB2-6D53-7EBE-F2C721761D3E}"/>
                </a:ext>
              </a:extLst>
            </p:cNvPr>
            <p:cNvSpPr/>
            <p:nvPr/>
          </p:nvSpPr>
          <p:spPr>
            <a:xfrm>
              <a:off x="0" y="0"/>
              <a:ext cx="1175617" cy="976403"/>
            </a:xfrm>
            <a:custGeom>
              <a:avLst/>
              <a:gdLst/>
              <a:ahLst/>
              <a:cxnLst/>
              <a:rect l="l" t="t" r="r" b="b"/>
              <a:pathLst>
                <a:path w="1175617" h="976403">
                  <a:moveTo>
                    <a:pt x="38157" y="0"/>
                  </a:moveTo>
                  <a:lnTo>
                    <a:pt x="1137459" y="0"/>
                  </a:lnTo>
                  <a:cubicBezTo>
                    <a:pt x="1158533" y="0"/>
                    <a:pt x="1175617" y="17084"/>
                    <a:pt x="1175617" y="38157"/>
                  </a:cubicBezTo>
                  <a:lnTo>
                    <a:pt x="1175617" y="938245"/>
                  </a:lnTo>
                  <a:cubicBezTo>
                    <a:pt x="1175617" y="948365"/>
                    <a:pt x="1171597" y="958071"/>
                    <a:pt x="1164441" y="965227"/>
                  </a:cubicBezTo>
                  <a:cubicBezTo>
                    <a:pt x="1157285" y="972383"/>
                    <a:pt x="1147579" y="976403"/>
                    <a:pt x="1137459" y="976403"/>
                  </a:cubicBezTo>
                  <a:lnTo>
                    <a:pt x="38157" y="976403"/>
                  </a:lnTo>
                  <a:cubicBezTo>
                    <a:pt x="28037" y="976403"/>
                    <a:pt x="18332" y="972383"/>
                    <a:pt x="11176" y="965227"/>
                  </a:cubicBezTo>
                  <a:cubicBezTo>
                    <a:pt x="4020" y="958071"/>
                    <a:pt x="0" y="948365"/>
                    <a:pt x="0" y="938245"/>
                  </a:cubicBezTo>
                  <a:lnTo>
                    <a:pt x="0" y="38157"/>
                  </a:lnTo>
                  <a:cubicBezTo>
                    <a:pt x="0" y="28037"/>
                    <a:pt x="4020" y="18332"/>
                    <a:pt x="11176" y="11176"/>
                  </a:cubicBezTo>
                  <a:cubicBezTo>
                    <a:pt x="18332" y="4020"/>
                    <a:pt x="28037" y="0"/>
                    <a:pt x="381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4" name="TextBox 64">
              <a:extLst>
                <a:ext uri="{FF2B5EF4-FFF2-40B4-BE49-F238E27FC236}">
                  <a16:creationId xmlns:a16="http://schemas.microsoft.com/office/drawing/2014/main" id="{29E41A2A-68CB-77E4-EF82-1A49194E4EDD}"/>
                </a:ext>
              </a:extLst>
            </p:cNvPr>
            <p:cNvSpPr txBox="1"/>
            <p:nvPr/>
          </p:nvSpPr>
          <p:spPr>
            <a:xfrm>
              <a:off x="0" y="-38100"/>
              <a:ext cx="1175617" cy="10145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5" name="Freeform 65">
            <a:extLst>
              <a:ext uri="{FF2B5EF4-FFF2-40B4-BE49-F238E27FC236}">
                <a16:creationId xmlns:a16="http://schemas.microsoft.com/office/drawing/2014/main" id="{72EA2405-DA46-EA9C-0543-6FA0B8AE9DF6}"/>
              </a:ext>
            </a:extLst>
          </p:cNvPr>
          <p:cNvSpPr/>
          <p:nvPr/>
        </p:nvSpPr>
        <p:spPr>
          <a:xfrm>
            <a:off x="13743631" y="4113212"/>
            <a:ext cx="622586" cy="726048"/>
          </a:xfrm>
          <a:custGeom>
            <a:avLst/>
            <a:gdLst/>
            <a:ahLst/>
            <a:cxnLst/>
            <a:rect l="l" t="t" r="r" b="b"/>
            <a:pathLst>
              <a:path w="622586" h="726048">
                <a:moveTo>
                  <a:pt x="0" y="0"/>
                </a:moveTo>
                <a:lnTo>
                  <a:pt x="622586" y="0"/>
                </a:lnTo>
                <a:lnTo>
                  <a:pt x="622586" y="726047"/>
                </a:lnTo>
                <a:lnTo>
                  <a:pt x="0" y="72604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7" name="TextBox 56">
            <a:extLst>
              <a:ext uri="{FF2B5EF4-FFF2-40B4-BE49-F238E27FC236}">
                <a16:creationId xmlns:a16="http://schemas.microsoft.com/office/drawing/2014/main" id="{21E49B38-B1EF-6733-A7AC-C0C1C895B36B}"/>
              </a:ext>
            </a:extLst>
          </p:cNvPr>
          <p:cNvSpPr txBox="1"/>
          <p:nvPr/>
        </p:nvSpPr>
        <p:spPr>
          <a:xfrm>
            <a:off x="7500621" y="4839260"/>
            <a:ext cx="3738487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利用者さん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（食事）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食べた食事を選択・登録します。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（運動）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行った運動を選択・登録します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（体重）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計測した体重を登録します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68" name="TextBox 56">
            <a:extLst>
              <a:ext uri="{FF2B5EF4-FFF2-40B4-BE49-F238E27FC236}">
                <a16:creationId xmlns:a16="http://schemas.microsoft.com/office/drawing/2014/main" id="{B614C609-BC79-A435-47B2-220AF73D0F39}"/>
              </a:ext>
            </a:extLst>
          </p:cNvPr>
          <p:cNvSpPr txBox="1"/>
          <p:nvPr/>
        </p:nvSpPr>
        <p:spPr>
          <a:xfrm>
            <a:off x="12321427" y="4963272"/>
            <a:ext cx="3738487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利用者さん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r>
              <a:rPr kumimoji="1" lang="ja-JP" altLang="en-US" sz="20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摂取カロリー＆消費カロリーでホームページのキャラクターが変化します！</a:t>
            </a:r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r>
              <a:rPr kumimoji="1" lang="ja-JP" altLang="en-US" sz="2000" dirty="0">
                <a:solidFill>
                  <a:srgbClr val="FF0000"/>
                </a:solidFill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食べ過ぎ注意！</a:t>
            </a:r>
            <a:endParaRPr kumimoji="1" lang="en-US" altLang="ja-JP" sz="2000" dirty="0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endParaRPr kumimoji="1" lang="en-US" altLang="ja-JP" sz="20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2457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B8701-F279-1EA6-2B3E-C4B5E9DB2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4">
            <a:extLst>
              <a:ext uri="{FF2B5EF4-FFF2-40B4-BE49-F238E27FC236}">
                <a16:creationId xmlns:a16="http://schemas.microsoft.com/office/drawing/2014/main" id="{91295FA5-EA5B-05DE-E1D0-3E796EF9E680}"/>
              </a:ext>
            </a:extLst>
          </p:cNvPr>
          <p:cNvGrpSpPr/>
          <p:nvPr/>
        </p:nvGrpSpPr>
        <p:grpSpPr>
          <a:xfrm>
            <a:off x="510422" y="860718"/>
            <a:ext cx="15751857" cy="8473628"/>
            <a:chOff x="0" y="0"/>
            <a:chExt cx="4148637" cy="2231737"/>
          </a:xfrm>
        </p:grpSpPr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6C38E3B8-E46B-AF3A-9E28-E9D7EE8C45F2}"/>
                </a:ext>
              </a:extLst>
            </p:cNvPr>
            <p:cNvSpPr/>
            <p:nvPr/>
          </p:nvSpPr>
          <p:spPr>
            <a:xfrm>
              <a:off x="0" y="0"/>
              <a:ext cx="4148637" cy="2231737"/>
            </a:xfrm>
            <a:custGeom>
              <a:avLst/>
              <a:gdLst/>
              <a:ahLst/>
              <a:cxnLst/>
              <a:rect l="l" t="t" r="r" b="b"/>
              <a:pathLst>
                <a:path w="4148637" h="2231737">
                  <a:moveTo>
                    <a:pt x="8355" y="0"/>
                  </a:moveTo>
                  <a:lnTo>
                    <a:pt x="4140282" y="0"/>
                  </a:lnTo>
                  <a:cubicBezTo>
                    <a:pt x="4142498" y="0"/>
                    <a:pt x="4144623" y="880"/>
                    <a:pt x="4146190" y="2447"/>
                  </a:cubicBezTo>
                  <a:cubicBezTo>
                    <a:pt x="4147757" y="4014"/>
                    <a:pt x="4148637" y="6139"/>
                    <a:pt x="4148637" y="8355"/>
                  </a:cubicBezTo>
                  <a:lnTo>
                    <a:pt x="4148637" y="2223382"/>
                  </a:lnTo>
                  <a:cubicBezTo>
                    <a:pt x="4148637" y="2225598"/>
                    <a:pt x="4147757" y="2227723"/>
                    <a:pt x="4146190" y="2229290"/>
                  </a:cubicBezTo>
                  <a:cubicBezTo>
                    <a:pt x="4144623" y="2230857"/>
                    <a:pt x="4142498" y="2231737"/>
                    <a:pt x="4140282" y="2231737"/>
                  </a:cubicBezTo>
                  <a:lnTo>
                    <a:pt x="8355" y="2231737"/>
                  </a:lnTo>
                  <a:cubicBezTo>
                    <a:pt x="3741" y="2231737"/>
                    <a:pt x="0" y="2227996"/>
                    <a:pt x="0" y="2223382"/>
                  </a:cubicBezTo>
                  <a:lnTo>
                    <a:pt x="0" y="8355"/>
                  </a:lnTo>
                  <a:cubicBezTo>
                    <a:pt x="0" y="6139"/>
                    <a:pt x="880" y="4014"/>
                    <a:pt x="2447" y="2447"/>
                  </a:cubicBezTo>
                  <a:cubicBezTo>
                    <a:pt x="4014" y="880"/>
                    <a:pt x="6139" y="0"/>
                    <a:pt x="8355" y="0"/>
                  </a:cubicBezTo>
                  <a:close/>
                </a:path>
              </a:pathLst>
            </a:custGeom>
            <a:solidFill>
              <a:srgbClr val="F2EEE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3" name="TextBox 6">
              <a:extLst>
                <a:ext uri="{FF2B5EF4-FFF2-40B4-BE49-F238E27FC236}">
                  <a16:creationId xmlns:a16="http://schemas.microsoft.com/office/drawing/2014/main" id="{6381BB1B-7293-96DB-8BAA-A195DE21FC62}"/>
                </a:ext>
              </a:extLst>
            </p:cNvPr>
            <p:cNvSpPr txBox="1"/>
            <p:nvPr/>
          </p:nvSpPr>
          <p:spPr>
            <a:xfrm>
              <a:off x="0" y="-38100"/>
              <a:ext cx="4148637" cy="2269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Freeform 2">
            <a:extLst>
              <a:ext uri="{FF2B5EF4-FFF2-40B4-BE49-F238E27FC236}">
                <a16:creationId xmlns:a16="http://schemas.microsoft.com/office/drawing/2014/main" id="{43352F06-368B-78F3-ACCF-6F7F98696416}"/>
              </a:ext>
            </a:extLst>
          </p:cNvPr>
          <p:cNvSpPr/>
          <p:nvPr/>
        </p:nvSpPr>
        <p:spPr>
          <a:xfrm>
            <a:off x="533400" y="-553854"/>
            <a:ext cx="14305603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9435B0A-D876-7CEE-8726-69002D02B0F5}"/>
              </a:ext>
            </a:extLst>
          </p:cNvPr>
          <p:cNvSpPr/>
          <p:nvPr/>
        </p:nvSpPr>
        <p:spPr>
          <a:xfrm>
            <a:off x="10565094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DD2368E-4497-63A6-6039-ADD77B5D97DC}"/>
              </a:ext>
            </a:extLst>
          </p:cNvPr>
          <p:cNvSpPr/>
          <p:nvPr/>
        </p:nvSpPr>
        <p:spPr>
          <a:xfrm>
            <a:off x="14839004" y="-553854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B3B8340-2F0D-1F14-B1AD-8929AC0F3827}"/>
              </a:ext>
            </a:extLst>
          </p:cNvPr>
          <p:cNvSpPr/>
          <p:nvPr/>
        </p:nvSpPr>
        <p:spPr>
          <a:xfrm rot="-4548977">
            <a:off x="15467790" y="7371510"/>
            <a:ext cx="2941203" cy="3047879"/>
          </a:xfrm>
          <a:custGeom>
            <a:avLst/>
            <a:gdLst/>
            <a:ahLst/>
            <a:cxnLst/>
            <a:rect l="l" t="t" r="r" b="b"/>
            <a:pathLst>
              <a:path w="2941203" h="3047879">
                <a:moveTo>
                  <a:pt x="0" y="0"/>
                </a:moveTo>
                <a:lnTo>
                  <a:pt x="2941203" y="0"/>
                </a:lnTo>
                <a:lnTo>
                  <a:pt x="2941203" y="3047879"/>
                </a:lnTo>
                <a:lnTo>
                  <a:pt x="0" y="3047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DE98B22D-5E64-AF48-26DA-847F447EEA9C}"/>
              </a:ext>
            </a:extLst>
          </p:cNvPr>
          <p:cNvGrpSpPr/>
          <p:nvPr/>
        </p:nvGrpSpPr>
        <p:grpSpPr>
          <a:xfrm>
            <a:off x="864586" y="1234792"/>
            <a:ext cx="806971" cy="268754"/>
            <a:chOff x="0" y="0"/>
            <a:chExt cx="212536" cy="7078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9165592-76F3-47AE-8612-7A360833EFD0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869DFFC1-6A62-88ED-B81F-24B0E75685CE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45CC75C6-79F8-82F2-FA8A-DEB55F5DF235}"/>
              </a:ext>
            </a:extLst>
          </p:cNvPr>
          <p:cNvGrpSpPr/>
          <p:nvPr/>
        </p:nvGrpSpPr>
        <p:grpSpPr>
          <a:xfrm>
            <a:off x="864586" y="1856206"/>
            <a:ext cx="806971" cy="268754"/>
            <a:chOff x="0" y="0"/>
            <a:chExt cx="212536" cy="7078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356B8BA-42F1-D77D-A3DE-328AD2F25D12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563CC9E2-97E3-9D57-055C-53577F562925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2476DF20-E9FD-0C8D-113E-640B04014C93}"/>
              </a:ext>
            </a:extLst>
          </p:cNvPr>
          <p:cNvGrpSpPr/>
          <p:nvPr/>
        </p:nvGrpSpPr>
        <p:grpSpPr>
          <a:xfrm>
            <a:off x="864586" y="2477619"/>
            <a:ext cx="806971" cy="268754"/>
            <a:chOff x="0" y="0"/>
            <a:chExt cx="212536" cy="7078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72A2767-E392-236C-A5B1-D2D382E26198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60B583D-7EEF-5BD5-046B-A6658F07BC84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D0B8E252-3319-EB86-B30A-FE4D439D4558}"/>
              </a:ext>
            </a:extLst>
          </p:cNvPr>
          <p:cNvGrpSpPr/>
          <p:nvPr/>
        </p:nvGrpSpPr>
        <p:grpSpPr>
          <a:xfrm>
            <a:off x="864586" y="3099032"/>
            <a:ext cx="806971" cy="268754"/>
            <a:chOff x="0" y="0"/>
            <a:chExt cx="212536" cy="70783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40A6BF02-A6E6-252F-4147-532D83FB623E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ECBB639D-5DF8-7464-530E-5B1EFF8836C9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EF87475F-8D91-7940-ACF7-26E8428B7F0B}"/>
              </a:ext>
            </a:extLst>
          </p:cNvPr>
          <p:cNvGrpSpPr/>
          <p:nvPr/>
        </p:nvGrpSpPr>
        <p:grpSpPr>
          <a:xfrm>
            <a:off x="864586" y="3720445"/>
            <a:ext cx="806971" cy="268754"/>
            <a:chOff x="0" y="0"/>
            <a:chExt cx="212536" cy="7078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E6E4478-CF35-FE70-67E2-ED15D2CDCE34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6B7B3552-7CF7-4B69-9DCD-451402EEED27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5801C35F-68FE-79C4-982C-B90D0E0F165F}"/>
              </a:ext>
            </a:extLst>
          </p:cNvPr>
          <p:cNvGrpSpPr/>
          <p:nvPr/>
        </p:nvGrpSpPr>
        <p:grpSpPr>
          <a:xfrm>
            <a:off x="864586" y="4341859"/>
            <a:ext cx="806971" cy="268754"/>
            <a:chOff x="0" y="0"/>
            <a:chExt cx="212536" cy="70783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5DC4D8C6-536C-B9F1-F27F-9FEAC13614EF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414065A4-BDA5-688E-6314-9812642F9B8F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01508755-B268-0EBD-90A6-5D63DBABA269}"/>
              </a:ext>
            </a:extLst>
          </p:cNvPr>
          <p:cNvGrpSpPr/>
          <p:nvPr/>
        </p:nvGrpSpPr>
        <p:grpSpPr>
          <a:xfrm>
            <a:off x="864586" y="4963272"/>
            <a:ext cx="806971" cy="268754"/>
            <a:chOff x="0" y="0"/>
            <a:chExt cx="212536" cy="70783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BC3D73BE-A4B6-7865-61D1-4BC3F8163092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870366F7-1881-1E4B-2F20-DB51FDD91B20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327204A8-25E9-7B8E-E0FB-FBBCB0EC1864}"/>
              </a:ext>
            </a:extLst>
          </p:cNvPr>
          <p:cNvGrpSpPr/>
          <p:nvPr/>
        </p:nvGrpSpPr>
        <p:grpSpPr>
          <a:xfrm>
            <a:off x="864586" y="5584685"/>
            <a:ext cx="806971" cy="268754"/>
            <a:chOff x="0" y="0"/>
            <a:chExt cx="212536" cy="70783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25DB9A0E-3814-AA70-9136-88E737BC7E85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0FFAEBAC-199E-05BD-7856-24C1523012FB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E03642F6-BC8D-580F-8BB1-B42FB6986D3C}"/>
              </a:ext>
            </a:extLst>
          </p:cNvPr>
          <p:cNvGrpSpPr/>
          <p:nvPr/>
        </p:nvGrpSpPr>
        <p:grpSpPr>
          <a:xfrm>
            <a:off x="864586" y="6206098"/>
            <a:ext cx="806971" cy="268754"/>
            <a:chOff x="0" y="0"/>
            <a:chExt cx="212536" cy="70783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C9E0D1B-3AA0-43BD-82CC-ED43CD0863D1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6BA3ADD0-09FF-2D4B-C162-683BA9A34844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894DAAC2-1862-5BC5-28A3-5748C49ED5FA}"/>
              </a:ext>
            </a:extLst>
          </p:cNvPr>
          <p:cNvGrpSpPr/>
          <p:nvPr/>
        </p:nvGrpSpPr>
        <p:grpSpPr>
          <a:xfrm>
            <a:off x="864586" y="6827512"/>
            <a:ext cx="806971" cy="268754"/>
            <a:chOff x="0" y="0"/>
            <a:chExt cx="212536" cy="70783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9D3EC249-97C4-A128-8606-CAE12C9132F1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C2C2DAED-F421-4EC0-6DCB-73386C980BCC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C680640F-1431-309A-518F-F3F6A35FABB1}"/>
              </a:ext>
            </a:extLst>
          </p:cNvPr>
          <p:cNvGrpSpPr/>
          <p:nvPr/>
        </p:nvGrpSpPr>
        <p:grpSpPr>
          <a:xfrm>
            <a:off x="864586" y="7448925"/>
            <a:ext cx="806971" cy="268754"/>
            <a:chOff x="0" y="0"/>
            <a:chExt cx="212536" cy="70783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BEBB6EB5-775B-828A-39F9-3F777AE12E65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DBE8ACCD-7349-5850-185C-D409827DFE71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Freeform 42">
            <a:extLst>
              <a:ext uri="{FF2B5EF4-FFF2-40B4-BE49-F238E27FC236}">
                <a16:creationId xmlns:a16="http://schemas.microsoft.com/office/drawing/2014/main" id="{63338F23-7A87-FFC3-57DD-F07AA3578FE7}"/>
              </a:ext>
            </a:extLst>
          </p:cNvPr>
          <p:cNvSpPr/>
          <p:nvPr/>
        </p:nvSpPr>
        <p:spPr>
          <a:xfrm>
            <a:off x="15570216" y="4155164"/>
            <a:ext cx="1979886" cy="2859041"/>
          </a:xfrm>
          <a:custGeom>
            <a:avLst/>
            <a:gdLst/>
            <a:ahLst/>
            <a:cxnLst/>
            <a:rect l="l" t="t" r="r" b="b"/>
            <a:pathLst>
              <a:path w="1979886" h="2859041">
                <a:moveTo>
                  <a:pt x="0" y="0"/>
                </a:moveTo>
                <a:lnTo>
                  <a:pt x="1979886" y="0"/>
                </a:lnTo>
                <a:lnTo>
                  <a:pt x="1979886" y="2859042"/>
                </a:lnTo>
                <a:lnTo>
                  <a:pt x="0" y="28590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3" name="Group 43">
            <a:extLst>
              <a:ext uri="{FF2B5EF4-FFF2-40B4-BE49-F238E27FC236}">
                <a16:creationId xmlns:a16="http://schemas.microsoft.com/office/drawing/2014/main" id="{61701380-7FD8-49B5-A5FC-48013BEA1D5C}"/>
              </a:ext>
            </a:extLst>
          </p:cNvPr>
          <p:cNvGrpSpPr/>
          <p:nvPr/>
        </p:nvGrpSpPr>
        <p:grpSpPr>
          <a:xfrm>
            <a:off x="864586" y="8070104"/>
            <a:ext cx="806971" cy="268754"/>
            <a:chOff x="0" y="0"/>
            <a:chExt cx="212536" cy="70783"/>
          </a:xfrm>
        </p:grpSpPr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2C4AE629-99CD-90E3-9297-9A5BB731CEE6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236F35C3-4356-126F-66A9-BBC254CAA81F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>
            <a:extLst>
              <a:ext uri="{FF2B5EF4-FFF2-40B4-BE49-F238E27FC236}">
                <a16:creationId xmlns:a16="http://schemas.microsoft.com/office/drawing/2014/main" id="{37F3E011-FC6C-1A65-6CF6-BE767E1646B1}"/>
              </a:ext>
            </a:extLst>
          </p:cNvPr>
          <p:cNvGrpSpPr/>
          <p:nvPr/>
        </p:nvGrpSpPr>
        <p:grpSpPr>
          <a:xfrm>
            <a:off x="864586" y="8691283"/>
            <a:ext cx="806971" cy="268754"/>
            <a:chOff x="0" y="0"/>
            <a:chExt cx="212536" cy="70783"/>
          </a:xfrm>
        </p:grpSpPr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27F2AC7A-6ABD-AD1F-7DE6-5FD338A5B7DB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" name="TextBox 48">
              <a:extLst>
                <a:ext uri="{FF2B5EF4-FFF2-40B4-BE49-F238E27FC236}">
                  <a16:creationId xmlns:a16="http://schemas.microsoft.com/office/drawing/2014/main" id="{32A25A81-88C9-A340-BA93-B9A56C4F9CAD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3" name="Freeform 53">
            <a:extLst>
              <a:ext uri="{FF2B5EF4-FFF2-40B4-BE49-F238E27FC236}">
                <a16:creationId xmlns:a16="http://schemas.microsoft.com/office/drawing/2014/main" id="{9022163A-A216-F07F-BBDF-E7A2D78B0A4A}"/>
              </a:ext>
            </a:extLst>
          </p:cNvPr>
          <p:cNvSpPr/>
          <p:nvPr/>
        </p:nvSpPr>
        <p:spPr>
          <a:xfrm>
            <a:off x="330279" y="8070104"/>
            <a:ext cx="2416236" cy="2216896"/>
          </a:xfrm>
          <a:custGeom>
            <a:avLst/>
            <a:gdLst/>
            <a:ahLst/>
            <a:cxnLst/>
            <a:rect l="l" t="t" r="r" b="b"/>
            <a:pathLst>
              <a:path w="2416236" h="2216896">
                <a:moveTo>
                  <a:pt x="0" y="0"/>
                </a:moveTo>
                <a:lnTo>
                  <a:pt x="2416236" y="0"/>
                </a:lnTo>
                <a:lnTo>
                  <a:pt x="2416236" y="2216896"/>
                </a:lnTo>
                <a:lnTo>
                  <a:pt x="0" y="22168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9" name="四角形: 角を丸くする 48">
            <a:extLst>
              <a:ext uri="{FF2B5EF4-FFF2-40B4-BE49-F238E27FC236}">
                <a16:creationId xmlns:a16="http://schemas.microsoft.com/office/drawing/2014/main" id="{40C7E2B7-8256-4FB3-AC5F-82EAEC97235F}"/>
              </a:ext>
            </a:extLst>
          </p:cNvPr>
          <p:cNvSpPr/>
          <p:nvPr/>
        </p:nvSpPr>
        <p:spPr>
          <a:xfrm>
            <a:off x="2863482" y="5270912"/>
            <a:ext cx="1748968" cy="119846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600">
                <a:solidFill>
                  <a:schemeClr val="bg1"/>
                </a:solidFill>
              </a:rPr>
              <a:t>パスワード変更</a:t>
            </a:r>
            <a:endParaRPr kumimoji="1" lang="en-US" altLang="ja-JP" sz="1600">
              <a:solidFill>
                <a:schemeClr val="bg1"/>
              </a:solidFill>
            </a:endParaRPr>
          </a:p>
          <a:p>
            <a:pPr algn="ctr"/>
            <a:r>
              <a:rPr kumimoji="1" lang="en-US" altLang="ja-JP" sz="1600">
                <a:solidFill>
                  <a:schemeClr val="bg1"/>
                </a:solidFill>
              </a:rPr>
              <a:t>changepw.jsp</a:t>
            </a:r>
          </a:p>
        </p:txBody>
      </p:sp>
      <p:sp>
        <p:nvSpPr>
          <p:cNvPr id="50" name="四角形: 角を丸くする 49">
            <a:extLst>
              <a:ext uri="{FF2B5EF4-FFF2-40B4-BE49-F238E27FC236}">
                <a16:creationId xmlns:a16="http://schemas.microsoft.com/office/drawing/2014/main" id="{913E4125-8D52-43C8-A61E-D958EE79935B}"/>
              </a:ext>
            </a:extLst>
          </p:cNvPr>
          <p:cNvSpPr/>
          <p:nvPr/>
        </p:nvSpPr>
        <p:spPr>
          <a:xfrm>
            <a:off x="2863482" y="7308489"/>
            <a:ext cx="1654129" cy="121060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600">
                <a:solidFill>
                  <a:schemeClr val="bg1"/>
                </a:solidFill>
              </a:rPr>
              <a:t>新規登録画面</a:t>
            </a:r>
            <a:endParaRPr kumimoji="1" lang="en-US" altLang="ja-JP" sz="1600">
              <a:solidFill>
                <a:schemeClr val="bg1"/>
              </a:solidFill>
            </a:endParaRPr>
          </a:p>
          <a:p>
            <a:pPr algn="ctr"/>
            <a:r>
              <a:rPr kumimoji="1" lang="en-US" altLang="ja-JP" sz="1600">
                <a:solidFill>
                  <a:schemeClr val="bg1"/>
                </a:solidFill>
              </a:rPr>
              <a:t>register.jsp</a:t>
            </a:r>
            <a:endParaRPr kumimoji="1" lang="ja-JP" altLang="en-US" sz="1600">
              <a:solidFill>
                <a:schemeClr val="bg1"/>
              </a:solidFill>
            </a:endParaRPr>
          </a:p>
        </p:txBody>
      </p:sp>
      <p:sp>
        <p:nvSpPr>
          <p:cNvPr id="51" name="四角形: 角を丸くする 50">
            <a:extLst>
              <a:ext uri="{FF2B5EF4-FFF2-40B4-BE49-F238E27FC236}">
                <a16:creationId xmlns:a16="http://schemas.microsoft.com/office/drawing/2014/main" id="{3AEEA717-5A93-425B-BC1A-76F87684F1C1}"/>
              </a:ext>
            </a:extLst>
          </p:cNvPr>
          <p:cNvSpPr/>
          <p:nvPr/>
        </p:nvSpPr>
        <p:spPr>
          <a:xfrm>
            <a:off x="2932343" y="3331827"/>
            <a:ext cx="1712595" cy="119846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600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トップログイン</a:t>
            </a:r>
            <a:endParaRPr kumimoji="1" lang="en-US" altLang="ja-JP" sz="1600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kumimoji="1" lang="en-US" altLang="ja-JP" sz="1600" dirty="0" err="1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top.jsp</a:t>
            </a:r>
            <a:endParaRPr kumimoji="1" lang="ja-JP" altLang="en-US" sz="1600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4" name="四角形: 角を丸くする 53">
            <a:extLst>
              <a:ext uri="{FF2B5EF4-FFF2-40B4-BE49-F238E27FC236}">
                <a16:creationId xmlns:a16="http://schemas.microsoft.com/office/drawing/2014/main" id="{1E06BA13-C880-4578-8030-CE0032020173}"/>
              </a:ext>
            </a:extLst>
          </p:cNvPr>
          <p:cNvSpPr/>
          <p:nvPr/>
        </p:nvSpPr>
        <p:spPr>
          <a:xfrm>
            <a:off x="11640052" y="6906292"/>
            <a:ext cx="1812640" cy="10477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2000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体重管理</a:t>
            </a:r>
            <a:endParaRPr kumimoji="1" lang="en-US" altLang="ja-JP" sz="2000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kumimoji="1" lang="en-US" altLang="ja-JP" sz="2000" dirty="0" err="1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weight.jsp</a:t>
            </a:r>
            <a:endParaRPr kumimoji="1" lang="ja-JP" altLang="en-US" sz="2000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2" name="四角形: 角を丸くする 51">
            <a:extLst>
              <a:ext uri="{FF2B5EF4-FFF2-40B4-BE49-F238E27FC236}">
                <a16:creationId xmlns:a16="http://schemas.microsoft.com/office/drawing/2014/main" id="{2101796A-8780-082A-3AD4-BCB73E28A804}"/>
              </a:ext>
            </a:extLst>
          </p:cNvPr>
          <p:cNvSpPr/>
          <p:nvPr/>
        </p:nvSpPr>
        <p:spPr>
          <a:xfrm>
            <a:off x="5983421" y="5510125"/>
            <a:ext cx="1760220" cy="1198469"/>
          </a:xfrm>
          <a:prstGeom prst="roundRect">
            <a:avLst/>
          </a:prstGeom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800"/>
              <a:t>設定</a:t>
            </a:r>
            <a:endParaRPr kumimoji="1" lang="en-US" altLang="ja-JP" sz="1800"/>
          </a:p>
          <a:p>
            <a:pPr algn="ctr"/>
            <a:r>
              <a:rPr kumimoji="1" lang="en-US" altLang="ja-JP" sz="1800"/>
              <a:t>setting.jsp</a:t>
            </a:r>
            <a:endParaRPr kumimoji="1" lang="ja-JP" altLang="en-US" sz="1800"/>
          </a:p>
        </p:txBody>
      </p:sp>
      <p:sp>
        <p:nvSpPr>
          <p:cNvPr id="55" name="四角形: 角を丸くする 54">
            <a:extLst>
              <a:ext uri="{FF2B5EF4-FFF2-40B4-BE49-F238E27FC236}">
                <a16:creationId xmlns:a16="http://schemas.microsoft.com/office/drawing/2014/main" id="{83052199-713C-4B0F-B446-26F1B0E92C38}"/>
              </a:ext>
            </a:extLst>
          </p:cNvPr>
          <p:cNvSpPr/>
          <p:nvPr/>
        </p:nvSpPr>
        <p:spPr>
          <a:xfrm>
            <a:off x="11592619" y="4777406"/>
            <a:ext cx="1823261" cy="10572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2000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運動管理</a:t>
            </a:r>
            <a:endParaRPr kumimoji="1" lang="en-US" altLang="ja-JP" sz="2000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kumimoji="1" lang="en-US" altLang="ja-JP" sz="2000" dirty="0" err="1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exercise.jsp</a:t>
            </a:r>
            <a:endParaRPr kumimoji="1" lang="ja-JP" altLang="en-US" sz="2000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6" name="四角形: 角を丸くする 55">
            <a:extLst>
              <a:ext uri="{FF2B5EF4-FFF2-40B4-BE49-F238E27FC236}">
                <a16:creationId xmlns:a16="http://schemas.microsoft.com/office/drawing/2014/main" id="{37D420AF-4FAC-41A2-BCE4-A148360F93B2}"/>
              </a:ext>
            </a:extLst>
          </p:cNvPr>
          <p:cNvSpPr/>
          <p:nvPr/>
        </p:nvSpPr>
        <p:spPr>
          <a:xfrm>
            <a:off x="11608978" y="2788314"/>
            <a:ext cx="1823261" cy="10477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2000" b="1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食事管理</a:t>
            </a:r>
            <a:endParaRPr kumimoji="1" lang="en-US" altLang="ja-JP" sz="2000" b="1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kumimoji="1" lang="en-US" altLang="ja-JP" sz="2000" b="1" dirty="0" err="1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food.jsp</a:t>
            </a:r>
            <a:endParaRPr kumimoji="1" lang="ja-JP" altLang="en-US" sz="2000" b="1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7" name="四角形: 角を丸くする 56">
            <a:extLst>
              <a:ext uri="{FF2B5EF4-FFF2-40B4-BE49-F238E27FC236}">
                <a16:creationId xmlns:a16="http://schemas.microsoft.com/office/drawing/2014/main" id="{D1FFE17F-D3E3-4B1F-8BDE-0AA227862344}"/>
              </a:ext>
            </a:extLst>
          </p:cNvPr>
          <p:cNvSpPr/>
          <p:nvPr/>
        </p:nvSpPr>
        <p:spPr>
          <a:xfrm>
            <a:off x="7343879" y="7533009"/>
            <a:ext cx="2196747" cy="107418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1800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一括履歴表示</a:t>
            </a:r>
            <a:endParaRPr kumimoji="1" lang="en-US" altLang="ja-JP" sz="18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kumimoji="1" lang="en-US" altLang="ja-JP" sz="1800" dirty="0" err="1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history.jsp</a:t>
            </a:r>
            <a:endParaRPr kumimoji="1" lang="ja-JP" altLang="en-US" sz="18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58" name="四角形: 角を丸くする 57">
            <a:extLst>
              <a:ext uri="{FF2B5EF4-FFF2-40B4-BE49-F238E27FC236}">
                <a16:creationId xmlns:a16="http://schemas.microsoft.com/office/drawing/2014/main" id="{EE7AF5FC-8BD9-4A02-910D-1714246D9D8C}"/>
              </a:ext>
            </a:extLst>
          </p:cNvPr>
          <p:cNvSpPr/>
          <p:nvPr/>
        </p:nvSpPr>
        <p:spPr>
          <a:xfrm>
            <a:off x="7279387" y="3087271"/>
            <a:ext cx="2503505" cy="17195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ja-JP" altLang="en-US" sz="2000" b="1" dirty="0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ホーム</a:t>
            </a:r>
            <a:endParaRPr kumimoji="1" lang="en-US" altLang="ja-JP" sz="2000" b="1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kumimoji="1" lang="en-US" altLang="ja-JP" sz="2000" b="1" dirty="0" err="1">
                <a:solidFill>
                  <a:schemeClr val="bg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home.jsp</a:t>
            </a:r>
            <a:endParaRPr kumimoji="1" lang="ja-JP" altLang="en-US" sz="2000" b="1" dirty="0">
              <a:solidFill>
                <a:schemeClr val="bg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cxnSp>
        <p:nvCxnSpPr>
          <p:cNvPr id="61" name="コネクタ: カギ線 60">
            <a:extLst>
              <a:ext uri="{FF2B5EF4-FFF2-40B4-BE49-F238E27FC236}">
                <a16:creationId xmlns:a16="http://schemas.microsoft.com/office/drawing/2014/main" id="{1C9FB8BB-673A-F472-59BD-1FCB74093B9A}"/>
              </a:ext>
            </a:extLst>
          </p:cNvPr>
          <p:cNvCxnSpPr>
            <a:cxnSpLocks/>
            <a:stCxn id="58" idx="3"/>
            <a:endCxn id="55" idx="1"/>
          </p:cNvCxnSpPr>
          <p:nvPr/>
        </p:nvCxnSpPr>
        <p:spPr>
          <a:xfrm>
            <a:off x="9782892" y="3947061"/>
            <a:ext cx="1809727" cy="1358983"/>
          </a:xfrm>
          <a:prstGeom prst="bentConnector3">
            <a:avLst>
              <a:gd name="adj1" fmla="val 63253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コネクタ: カギ線 67">
            <a:extLst>
              <a:ext uri="{FF2B5EF4-FFF2-40B4-BE49-F238E27FC236}">
                <a16:creationId xmlns:a16="http://schemas.microsoft.com/office/drawing/2014/main" id="{D1666CF9-DF5A-9F85-E766-31A051D9163F}"/>
              </a:ext>
            </a:extLst>
          </p:cNvPr>
          <p:cNvCxnSpPr>
            <a:cxnSpLocks/>
            <a:stCxn id="58" idx="3"/>
            <a:endCxn id="54" idx="1"/>
          </p:cNvCxnSpPr>
          <p:nvPr/>
        </p:nvCxnSpPr>
        <p:spPr>
          <a:xfrm>
            <a:off x="9782892" y="3947061"/>
            <a:ext cx="1857160" cy="3483106"/>
          </a:xfrm>
          <a:prstGeom prst="bentConnector3">
            <a:avLst>
              <a:gd name="adj1" fmla="val 62107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雲 86">
            <a:extLst>
              <a:ext uri="{FF2B5EF4-FFF2-40B4-BE49-F238E27FC236}">
                <a16:creationId xmlns:a16="http://schemas.microsoft.com/office/drawing/2014/main" id="{A2D44840-725A-67E1-AC9E-770C8A4293A3}"/>
              </a:ext>
            </a:extLst>
          </p:cNvPr>
          <p:cNvSpPr/>
          <p:nvPr/>
        </p:nvSpPr>
        <p:spPr>
          <a:xfrm>
            <a:off x="13082734" y="3008677"/>
            <a:ext cx="1976351" cy="1752836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カート</a:t>
            </a:r>
            <a:endParaRPr kumimoji="1" lang="en-US" altLang="ja-JP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kumimoji="1"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新規メニュー</a:t>
            </a:r>
          </a:p>
        </p:txBody>
      </p:sp>
      <p:sp>
        <p:nvSpPr>
          <p:cNvPr id="88" name="雲 87">
            <a:extLst>
              <a:ext uri="{FF2B5EF4-FFF2-40B4-BE49-F238E27FC236}">
                <a16:creationId xmlns:a16="http://schemas.microsoft.com/office/drawing/2014/main" id="{D0D56501-C447-DC5C-8BBB-842B98D8D2E6}"/>
              </a:ext>
            </a:extLst>
          </p:cNvPr>
          <p:cNvSpPr/>
          <p:nvPr/>
        </p:nvSpPr>
        <p:spPr>
          <a:xfrm>
            <a:off x="12992512" y="5025318"/>
            <a:ext cx="1976351" cy="1752836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カート</a:t>
            </a:r>
          </a:p>
        </p:txBody>
      </p:sp>
      <p:sp>
        <p:nvSpPr>
          <p:cNvPr id="90" name="雲 89">
            <a:extLst>
              <a:ext uri="{FF2B5EF4-FFF2-40B4-BE49-F238E27FC236}">
                <a16:creationId xmlns:a16="http://schemas.microsoft.com/office/drawing/2014/main" id="{D04956FA-6BE5-99E9-A580-C8E10A254458}"/>
              </a:ext>
            </a:extLst>
          </p:cNvPr>
          <p:cNvSpPr/>
          <p:nvPr/>
        </p:nvSpPr>
        <p:spPr>
          <a:xfrm>
            <a:off x="5983422" y="4212089"/>
            <a:ext cx="1809728" cy="1504699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設定</a:t>
            </a:r>
          </a:p>
        </p:txBody>
      </p:sp>
      <p:sp>
        <p:nvSpPr>
          <p:cNvPr id="89" name="雲 88">
            <a:extLst>
              <a:ext uri="{FF2B5EF4-FFF2-40B4-BE49-F238E27FC236}">
                <a16:creationId xmlns:a16="http://schemas.microsoft.com/office/drawing/2014/main" id="{AD899A37-ACC9-25AD-DD78-E65C10EE2F09}"/>
              </a:ext>
            </a:extLst>
          </p:cNvPr>
          <p:cNvSpPr/>
          <p:nvPr/>
        </p:nvSpPr>
        <p:spPr>
          <a:xfrm>
            <a:off x="12929856" y="7255732"/>
            <a:ext cx="1976351" cy="1752836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カート</a:t>
            </a:r>
          </a:p>
        </p:txBody>
      </p:sp>
      <p:cxnSp>
        <p:nvCxnSpPr>
          <p:cNvPr id="92" name="直線矢印コネクタ 91">
            <a:extLst>
              <a:ext uri="{FF2B5EF4-FFF2-40B4-BE49-F238E27FC236}">
                <a16:creationId xmlns:a16="http://schemas.microsoft.com/office/drawing/2014/main" id="{30667948-B834-477C-B4A8-B44E98A045C2}"/>
              </a:ext>
            </a:extLst>
          </p:cNvPr>
          <p:cNvCxnSpPr>
            <a:cxnSpLocks/>
            <a:stCxn id="51" idx="3"/>
            <a:endCxn id="58" idx="1"/>
          </p:cNvCxnSpPr>
          <p:nvPr/>
        </p:nvCxnSpPr>
        <p:spPr>
          <a:xfrm>
            <a:off x="4644938" y="3931062"/>
            <a:ext cx="2634449" cy="159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TextBox 53">
            <a:extLst>
              <a:ext uri="{FF2B5EF4-FFF2-40B4-BE49-F238E27FC236}">
                <a16:creationId xmlns:a16="http://schemas.microsoft.com/office/drawing/2014/main" id="{73C9E757-ADA9-1D92-081C-2C6BE4EF6613}"/>
              </a:ext>
            </a:extLst>
          </p:cNvPr>
          <p:cNvSpPr txBox="1"/>
          <p:nvPr/>
        </p:nvSpPr>
        <p:spPr>
          <a:xfrm>
            <a:off x="3382564" y="1022015"/>
            <a:ext cx="11622839" cy="1357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92"/>
              </a:lnSpc>
            </a:pPr>
            <a:r>
              <a:rPr lang="en-US" altLang="ja-JP" sz="80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Process</a:t>
            </a:r>
            <a:r>
              <a:rPr lang="ja-JP" altLang="en-US" sz="80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！</a:t>
            </a:r>
            <a:endParaRPr lang="en-US" sz="8000" dirty="0">
              <a:solidFill>
                <a:srgbClr val="000000"/>
              </a:solidFill>
              <a:latin typeface="TDTD공원숲"/>
              <a:ea typeface="TDTD공원숲"/>
              <a:cs typeface="TDTD공원숲"/>
              <a:sym typeface="TDTD공원숲"/>
            </a:endParaRPr>
          </a:p>
        </p:txBody>
      </p:sp>
      <p:cxnSp>
        <p:nvCxnSpPr>
          <p:cNvPr id="113" name="コネクタ: カギ線 112">
            <a:extLst>
              <a:ext uri="{FF2B5EF4-FFF2-40B4-BE49-F238E27FC236}">
                <a16:creationId xmlns:a16="http://schemas.microsoft.com/office/drawing/2014/main" id="{748C5EFE-FDE4-E6B5-5EE6-7E009DDE2659}"/>
              </a:ext>
            </a:extLst>
          </p:cNvPr>
          <p:cNvCxnSpPr>
            <a:stCxn id="58" idx="3"/>
            <a:endCxn id="56" idx="1"/>
          </p:cNvCxnSpPr>
          <p:nvPr/>
        </p:nvCxnSpPr>
        <p:spPr>
          <a:xfrm flipV="1">
            <a:off x="9782892" y="3312189"/>
            <a:ext cx="1826086" cy="634872"/>
          </a:xfrm>
          <a:prstGeom prst="bentConnector3">
            <a:avLst>
              <a:gd name="adj1" fmla="val 62313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156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0CBCE-DC24-AFE0-D945-87B9135E9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06EE47B-C7B3-8063-E958-1CFEFD13786A}"/>
              </a:ext>
            </a:extLst>
          </p:cNvPr>
          <p:cNvSpPr/>
          <p:nvPr/>
        </p:nvSpPr>
        <p:spPr>
          <a:xfrm>
            <a:off x="-385843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95A8C5C-21C0-D186-2D86-BC540E5F4347}"/>
              </a:ext>
            </a:extLst>
          </p:cNvPr>
          <p:cNvSpPr/>
          <p:nvPr/>
        </p:nvSpPr>
        <p:spPr>
          <a:xfrm>
            <a:off x="10565094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90E819A-F6DE-75DE-ABAC-E9A92FCE458B}"/>
              </a:ext>
            </a:extLst>
          </p:cNvPr>
          <p:cNvGrpSpPr/>
          <p:nvPr/>
        </p:nvGrpSpPr>
        <p:grpSpPr>
          <a:xfrm>
            <a:off x="1268072" y="906686"/>
            <a:ext cx="15751857" cy="8473628"/>
            <a:chOff x="0" y="0"/>
            <a:chExt cx="4148637" cy="223173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83A1593-E48C-33AE-2F53-93CD199C0FC4}"/>
                </a:ext>
              </a:extLst>
            </p:cNvPr>
            <p:cNvSpPr/>
            <p:nvPr/>
          </p:nvSpPr>
          <p:spPr>
            <a:xfrm>
              <a:off x="0" y="0"/>
              <a:ext cx="4148637" cy="2231737"/>
            </a:xfrm>
            <a:custGeom>
              <a:avLst/>
              <a:gdLst/>
              <a:ahLst/>
              <a:cxnLst/>
              <a:rect l="l" t="t" r="r" b="b"/>
              <a:pathLst>
                <a:path w="4148637" h="2231737">
                  <a:moveTo>
                    <a:pt x="8355" y="0"/>
                  </a:moveTo>
                  <a:lnTo>
                    <a:pt x="4140282" y="0"/>
                  </a:lnTo>
                  <a:cubicBezTo>
                    <a:pt x="4142498" y="0"/>
                    <a:pt x="4144623" y="880"/>
                    <a:pt x="4146190" y="2447"/>
                  </a:cubicBezTo>
                  <a:cubicBezTo>
                    <a:pt x="4147757" y="4014"/>
                    <a:pt x="4148637" y="6139"/>
                    <a:pt x="4148637" y="8355"/>
                  </a:cubicBezTo>
                  <a:lnTo>
                    <a:pt x="4148637" y="2223382"/>
                  </a:lnTo>
                  <a:cubicBezTo>
                    <a:pt x="4148637" y="2225598"/>
                    <a:pt x="4147757" y="2227723"/>
                    <a:pt x="4146190" y="2229290"/>
                  </a:cubicBezTo>
                  <a:cubicBezTo>
                    <a:pt x="4144623" y="2230857"/>
                    <a:pt x="4142498" y="2231737"/>
                    <a:pt x="4140282" y="2231737"/>
                  </a:cubicBezTo>
                  <a:lnTo>
                    <a:pt x="8355" y="2231737"/>
                  </a:lnTo>
                  <a:cubicBezTo>
                    <a:pt x="3741" y="2231737"/>
                    <a:pt x="0" y="2227996"/>
                    <a:pt x="0" y="2223382"/>
                  </a:cubicBezTo>
                  <a:lnTo>
                    <a:pt x="0" y="8355"/>
                  </a:lnTo>
                  <a:cubicBezTo>
                    <a:pt x="0" y="6139"/>
                    <a:pt x="880" y="4014"/>
                    <a:pt x="2447" y="2447"/>
                  </a:cubicBezTo>
                  <a:cubicBezTo>
                    <a:pt x="4014" y="880"/>
                    <a:pt x="6139" y="0"/>
                    <a:pt x="8355" y="0"/>
                  </a:cubicBezTo>
                  <a:close/>
                </a:path>
              </a:pathLst>
            </a:custGeom>
            <a:solidFill>
              <a:srgbClr val="F2EEE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CAEBF10-53A5-D762-F841-E23AF405E420}"/>
                </a:ext>
              </a:extLst>
            </p:cNvPr>
            <p:cNvSpPr txBox="1"/>
            <p:nvPr/>
          </p:nvSpPr>
          <p:spPr>
            <a:xfrm>
              <a:off x="0" y="-38100"/>
              <a:ext cx="4148637" cy="2269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D6641EED-6017-7E31-5A97-4F39143D8BEA}"/>
              </a:ext>
            </a:extLst>
          </p:cNvPr>
          <p:cNvSpPr/>
          <p:nvPr/>
        </p:nvSpPr>
        <p:spPr>
          <a:xfrm>
            <a:off x="14839004" y="-553854"/>
            <a:ext cx="4198776" cy="4114800"/>
          </a:xfrm>
          <a:custGeom>
            <a:avLst/>
            <a:gdLst/>
            <a:ahLst/>
            <a:cxnLst/>
            <a:rect l="l" t="t" r="r" b="b"/>
            <a:pathLst>
              <a:path w="4198776" h="4114800">
                <a:moveTo>
                  <a:pt x="0" y="0"/>
                </a:moveTo>
                <a:lnTo>
                  <a:pt x="4198776" y="0"/>
                </a:lnTo>
                <a:lnTo>
                  <a:pt x="41987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7DC3077-223F-EE9F-C704-0C26B906EA3F}"/>
              </a:ext>
            </a:extLst>
          </p:cNvPr>
          <p:cNvSpPr/>
          <p:nvPr/>
        </p:nvSpPr>
        <p:spPr>
          <a:xfrm rot="-4548977">
            <a:off x="15467790" y="7371510"/>
            <a:ext cx="2941203" cy="3047879"/>
          </a:xfrm>
          <a:custGeom>
            <a:avLst/>
            <a:gdLst/>
            <a:ahLst/>
            <a:cxnLst/>
            <a:rect l="l" t="t" r="r" b="b"/>
            <a:pathLst>
              <a:path w="2941203" h="3047879">
                <a:moveTo>
                  <a:pt x="0" y="0"/>
                </a:moveTo>
                <a:lnTo>
                  <a:pt x="2941203" y="0"/>
                </a:lnTo>
                <a:lnTo>
                  <a:pt x="2941203" y="3047879"/>
                </a:lnTo>
                <a:lnTo>
                  <a:pt x="0" y="3047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60932EF-5F52-2263-C207-30AE57364717}"/>
              </a:ext>
            </a:extLst>
          </p:cNvPr>
          <p:cNvGrpSpPr/>
          <p:nvPr/>
        </p:nvGrpSpPr>
        <p:grpSpPr>
          <a:xfrm>
            <a:off x="864586" y="1234792"/>
            <a:ext cx="806971" cy="268754"/>
            <a:chOff x="0" y="0"/>
            <a:chExt cx="212536" cy="7078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E1B8D98-A1E8-8DE2-D69D-8FF4A56F75B7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B6B0EDE-3BC9-D802-1054-5CE864A4BC2A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C24912C-34F3-3D44-A467-D1CBE8709875}"/>
              </a:ext>
            </a:extLst>
          </p:cNvPr>
          <p:cNvGrpSpPr/>
          <p:nvPr/>
        </p:nvGrpSpPr>
        <p:grpSpPr>
          <a:xfrm>
            <a:off x="864586" y="1856206"/>
            <a:ext cx="806971" cy="268754"/>
            <a:chOff x="0" y="0"/>
            <a:chExt cx="212536" cy="7078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594487D-EAF5-854C-003D-9A478E055AFE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9F266F3-D6ED-A54B-B6A3-7C53430B96C2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04FE12DE-719D-41C4-8B7B-08C9F152F030}"/>
              </a:ext>
            </a:extLst>
          </p:cNvPr>
          <p:cNvGrpSpPr/>
          <p:nvPr/>
        </p:nvGrpSpPr>
        <p:grpSpPr>
          <a:xfrm>
            <a:off x="864586" y="2477619"/>
            <a:ext cx="806971" cy="268754"/>
            <a:chOff x="0" y="0"/>
            <a:chExt cx="212536" cy="7078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BE63DEB-61F6-D841-7CFB-9451796995DD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D09DDB0-DFC7-AF62-6BAD-7A84E7492B06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DABB5916-B45C-CD46-924D-01C83164A4BE}"/>
              </a:ext>
            </a:extLst>
          </p:cNvPr>
          <p:cNvGrpSpPr/>
          <p:nvPr/>
        </p:nvGrpSpPr>
        <p:grpSpPr>
          <a:xfrm>
            <a:off x="864586" y="3099032"/>
            <a:ext cx="806971" cy="268754"/>
            <a:chOff x="0" y="0"/>
            <a:chExt cx="212536" cy="70783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A911704D-9099-DB2E-B5E9-596512D25588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7C90C2BB-78C4-364F-3217-2C2BE94CC99F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DD3E5A7A-A0EC-D184-F6F0-060EFEDEB9CE}"/>
              </a:ext>
            </a:extLst>
          </p:cNvPr>
          <p:cNvGrpSpPr/>
          <p:nvPr/>
        </p:nvGrpSpPr>
        <p:grpSpPr>
          <a:xfrm>
            <a:off x="864586" y="3720445"/>
            <a:ext cx="806971" cy="268754"/>
            <a:chOff x="0" y="0"/>
            <a:chExt cx="212536" cy="7078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FEE150CA-26B5-7F77-277B-83C6C638324C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730D1105-F1AA-1376-7A0B-036176A1455B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3FFF643-9405-B0AB-C851-B66065429FB0}"/>
              </a:ext>
            </a:extLst>
          </p:cNvPr>
          <p:cNvGrpSpPr/>
          <p:nvPr/>
        </p:nvGrpSpPr>
        <p:grpSpPr>
          <a:xfrm>
            <a:off x="864586" y="4341859"/>
            <a:ext cx="806971" cy="268754"/>
            <a:chOff x="0" y="0"/>
            <a:chExt cx="212536" cy="70783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40EB32DE-2EB1-7D65-BD61-179C5BEB1C4C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38481CA7-573F-3D45-FF65-776E1B3847ED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51C216AC-6E3E-DB9D-D342-FD94F5164052}"/>
              </a:ext>
            </a:extLst>
          </p:cNvPr>
          <p:cNvGrpSpPr/>
          <p:nvPr/>
        </p:nvGrpSpPr>
        <p:grpSpPr>
          <a:xfrm>
            <a:off x="864586" y="4963272"/>
            <a:ext cx="806971" cy="268754"/>
            <a:chOff x="0" y="0"/>
            <a:chExt cx="212536" cy="70783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8FD9E9C0-F825-F757-B767-67B172CBED42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7F6B2141-67A6-C688-4FC0-65421A488CA6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33823192-A4DE-CD99-1B3F-C99EE22A1266}"/>
              </a:ext>
            </a:extLst>
          </p:cNvPr>
          <p:cNvGrpSpPr/>
          <p:nvPr/>
        </p:nvGrpSpPr>
        <p:grpSpPr>
          <a:xfrm>
            <a:off x="864586" y="5584685"/>
            <a:ext cx="806971" cy="268754"/>
            <a:chOff x="0" y="0"/>
            <a:chExt cx="212536" cy="70783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C2E6E39B-CBDE-ECC5-1371-29FDB2D11AF7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98FB1ADE-3D4C-EAB1-CF17-B4C7ABC08F58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6CEC43EE-6734-B89E-716F-25ED40C087CD}"/>
              </a:ext>
            </a:extLst>
          </p:cNvPr>
          <p:cNvGrpSpPr/>
          <p:nvPr/>
        </p:nvGrpSpPr>
        <p:grpSpPr>
          <a:xfrm>
            <a:off x="864586" y="6206098"/>
            <a:ext cx="806971" cy="268754"/>
            <a:chOff x="0" y="0"/>
            <a:chExt cx="212536" cy="70783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833D7236-430E-EA43-1858-BFA107E4285A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8CBCE945-5294-FB96-7D44-6B3396F862F6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FC9DBC60-EAB1-125C-D120-70561D4B60D4}"/>
              </a:ext>
            </a:extLst>
          </p:cNvPr>
          <p:cNvGrpSpPr/>
          <p:nvPr/>
        </p:nvGrpSpPr>
        <p:grpSpPr>
          <a:xfrm>
            <a:off x="864586" y="6827512"/>
            <a:ext cx="806971" cy="268754"/>
            <a:chOff x="0" y="0"/>
            <a:chExt cx="212536" cy="70783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2EEF4A15-9765-89AD-7F22-120AC69FF3B5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9A7FFCDC-2D72-780F-7CFE-3ACB83AB70A4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9F7D6949-7FDC-C7A2-9CED-D29ED3FCBF0B}"/>
              </a:ext>
            </a:extLst>
          </p:cNvPr>
          <p:cNvGrpSpPr/>
          <p:nvPr/>
        </p:nvGrpSpPr>
        <p:grpSpPr>
          <a:xfrm>
            <a:off x="864586" y="7448925"/>
            <a:ext cx="806971" cy="268754"/>
            <a:chOff x="0" y="0"/>
            <a:chExt cx="212536" cy="70783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0846553E-06D3-EE4A-0574-475F2B50789E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1DC46124-E16D-E0F1-037F-879698783141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Freeform 42">
            <a:extLst>
              <a:ext uri="{FF2B5EF4-FFF2-40B4-BE49-F238E27FC236}">
                <a16:creationId xmlns:a16="http://schemas.microsoft.com/office/drawing/2014/main" id="{9157BB75-3F40-3D02-A1D2-AA885056235F}"/>
              </a:ext>
            </a:extLst>
          </p:cNvPr>
          <p:cNvSpPr/>
          <p:nvPr/>
        </p:nvSpPr>
        <p:spPr>
          <a:xfrm>
            <a:off x="15570216" y="4155164"/>
            <a:ext cx="1979886" cy="2859041"/>
          </a:xfrm>
          <a:custGeom>
            <a:avLst/>
            <a:gdLst/>
            <a:ahLst/>
            <a:cxnLst/>
            <a:rect l="l" t="t" r="r" b="b"/>
            <a:pathLst>
              <a:path w="1979886" h="2859041">
                <a:moveTo>
                  <a:pt x="0" y="0"/>
                </a:moveTo>
                <a:lnTo>
                  <a:pt x="1979886" y="0"/>
                </a:lnTo>
                <a:lnTo>
                  <a:pt x="1979886" y="2859042"/>
                </a:lnTo>
                <a:lnTo>
                  <a:pt x="0" y="28590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3" name="Group 43">
            <a:extLst>
              <a:ext uri="{FF2B5EF4-FFF2-40B4-BE49-F238E27FC236}">
                <a16:creationId xmlns:a16="http://schemas.microsoft.com/office/drawing/2014/main" id="{328C74BC-4065-5915-30AF-E925BC6A1073}"/>
              </a:ext>
            </a:extLst>
          </p:cNvPr>
          <p:cNvGrpSpPr/>
          <p:nvPr/>
        </p:nvGrpSpPr>
        <p:grpSpPr>
          <a:xfrm>
            <a:off x="864586" y="8070104"/>
            <a:ext cx="806971" cy="268754"/>
            <a:chOff x="0" y="0"/>
            <a:chExt cx="212536" cy="70783"/>
          </a:xfrm>
        </p:grpSpPr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3A36354C-D7E8-6A10-A7D2-FEAABCE3084C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8B6C3138-407D-EF22-4A6E-FD8638701335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>
            <a:extLst>
              <a:ext uri="{FF2B5EF4-FFF2-40B4-BE49-F238E27FC236}">
                <a16:creationId xmlns:a16="http://schemas.microsoft.com/office/drawing/2014/main" id="{57095E4E-18F3-AB12-BFF8-C0E1447A147F}"/>
              </a:ext>
            </a:extLst>
          </p:cNvPr>
          <p:cNvGrpSpPr/>
          <p:nvPr/>
        </p:nvGrpSpPr>
        <p:grpSpPr>
          <a:xfrm>
            <a:off x="864586" y="8691283"/>
            <a:ext cx="806971" cy="268754"/>
            <a:chOff x="0" y="0"/>
            <a:chExt cx="212536" cy="70783"/>
          </a:xfrm>
        </p:grpSpPr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CE04CC1E-679C-11F7-0DB7-C8630D0CF26B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" name="TextBox 48">
              <a:extLst>
                <a:ext uri="{FF2B5EF4-FFF2-40B4-BE49-F238E27FC236}">
                  <a16:creationId xmlns:a16="http://schemas.microsoft.com/office/drawing/2014/main" id="{6416691C-9F07-D29B-2EAD-B12A2AB55458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3" name="Freeform 53">
            <a:extLst>
              <a:ext uri="{FF2B5EF4-FFF2-40B4-BE49-F238E27FC236}">
                <a16:creationId xmlns:a16="http://schemas.microsoft.com/office/drawing/2014/main" id="{DAED7C35-A90C-4410-DED0-B5AC57AF57B9}"/>
              </a:ext>
            </a:extLst>
          </p:cNvPr>
          <p:cNvSpPr/>
          <p:nvPr/>
        </p:nvSpPr>
        <p:spPr>
          <a:xfrm>
            <a:off x="330279" y="8070104"/>
            <a:ext cx="2416236" cy="2216896"/>
          </a:xfrm>
          <a:custGeom>
            <a:avLst/>
            <a:gdLst/>
            <a:ahLst/>
            <a:cxnLst/>
            <a:rect l="l" t="t" r="r" b="b"/>
            <a:pathLst>
              <a:path w="2416236" h="2216896">
                <a:moveTo>
                  <a:pt x="0" y="0"/>
                </a:moveTo>
                <a:lnTo>
                  <a:pt x="2416236" y="0"/>
                </a:lnTo>
                <a:lnTo>
                  <a:pt x="2416236" y="2216896"/>
                </a:lnTo>
                <a:lnTo>
                  <a:pt x="0" y="22168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9" name="TextBox 53">
            <a:extLst>
              <a:ext uri="{FF2B5EF4-FFF2-40B4-BE49-F238E27FC236}">
                <a16:creationId xmlns:a16="http://schemas.microsoft.com/office/drawing/2014/main" id="{9BC690C9-3490-18BB-48F6-3964AFE53880}"/>
              </a:ext>
            </a:extLst>
          </p:cNvPr>
          <p:cNvSpPr txBox="1"/>
          <p:nvPr/>
        </p:nvSpPr>
        <p:spPr>
          <a:xfrm>
            <a:off x="3403757" y="4377197"/>
            <a:ext cx="11622839" cy="1357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192"/>
              </a:lnSpc>
            </a:pPr>
            <a:r>
              <a:rPr lang="en-US" altLang="ja-JP" sz="80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Now, let‘s start the Demo</a:t>
            </a:r>
            <a:r>
              <a:rPr lang="ja-JP" altLang="en-US" sz="8000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！</a:t>
            </a:r>
            <a:endParaRPr lang="en-US" altLang="ja-JP" sz="8000" dirty="0">
              <a:solidFill>
                <a:srgbClr val="000000"/>
              </a:solidFill>
              <a:latin typeface="TDTD공원숲"/>
              <a:ea typeface="TDTD공원숲"/>
              <a:cs typeface="TDTD공원숲"/>
              <a:sym typeface="TDTD공원숲"/>
            </a:endParaRPr>
          </a:p>
        </p:txBody>
      </p:sp>
    </p:spTree>
    <p:extLst>
      <p:ext uri="{BB962C8B-B14F-4D97-AF65-F5344CB8AC3E}">
        <p14:creationId xmlns:p14="http://schemas.microsoft.com/office/powerpoint/2010/main" val="3924390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D62E5-F187-F0C4-F0EE-ECD1B080B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EAB5C5C-6926-BE74-A98B-4DFFE9A3367B}"/>
              </a:ext>
            </a:extLst>
          </p:cNvPr>
          <p:cNvSpPr/>
          <p:nvPr/>
        </p:nvSpPr>
        <p:spPr>
          <a:xfrm>
            <a:off x="-385843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EB9611C-C9C3-5397-45FE-6C39BB9DEED6}"/>
              </a:ext>
            </a:extLst>
          </p:cNvPr>
          <p:cNvSpPr/>
          <p:nvPr/>
        </p:nvSpPr>
        <p:spPr>
          <a:xfrm>
            <a:off x="10668000" y="-553854"/>
            <a:ext cx="11990130" cy="11990130"/>
          </a:xfrm>
          <a:custGeom>
            <a:avLst/>
            <a:gdLst/>
            <a:ahLst/>
            <a:cxnLst/>
            <a:rect l="l" t="t" r="r" b="b"/>
            <a:pathLst>
              <a:path w="11990130" h="11990130">
                <a:moveTo>
                  <a:pt x="0" y="0"/>
                </a:moveTo>
                <a:lnTo>
                  <a:pt x="11990130" y="0"/>
                </a:lnTo>
                <a:lnTo>
                  <a:pt x="11990130" y="11990130"/>
                </a:lnTo>
                <a:lnTo>
                  <a:pt x="0" y="11990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9F36A5FA-A033-2B77-82B3-F45F21A68941}"/>
              </a:ext>
            </a:extLst>
          </p:cNvPr>
          <p:cNvGrpSpPr/>
          <p:nvPr/>
        </p:nvGrpSpPr>
        <p:grpSpPr>
          <a:xfrm>
            <a:off x="1268071" y="1090131"/>
            <a:ext cx="15751857" cy="8473628"/>
            <a:chOff x="0" y="0"/>
            <a:chExt cx="4148637" cy="2231737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4162103-0618-77EA-84B3-E320CFE97CF3}"/>
                </a:ext>
              </a:extLst>
            </p:cNvPr>
            <p:cNvSpPr/>
            <p:nvPr/>
          </p:nvSpPr>
          <p:spPr>
            <a:xfrm>
              <a:off x="0" y="0"/>
              <a:ext cx="4148637" cy="2231737"/>
            </a:xfrm>
            <a:custGeom>
              <a:avLst/>
              <a:gdLst/>
              <a:ahLst/>
              <a:cxnLst/>
              <a:rect l="l" t="t" r="r" b="b"/>
              <a:pathLst>
                <a:path w="4148637" h="2231737">
                  <a:moveTo>
                    <a:pt x="8355" y="0"/>
                  </a:moveTo>
                  <a:lnTo>
                    <a:pt x="4140282" y="0"/>
                  </a:lnTo>
                  <a:cubicBezTo>
                    <a:pt x="4142498" y="0"/>
                    <a:pt x="4144623" y="880"/>
                    <a:pt x="4146190" y="2447"/>
                  </a:cubicBezTo>
                  <a:cubicBezTo>
                    <a:pt x="4147757" y="4014"/>
                    <a:pt x="4148637" y="6139"/>
                    <a:pt x="4148637" y="8355"/>
                  </a:cubicBezTo>
                  <a:lnTo>
                    <a:pt x="4148637" y="2223382"/>
                  </a:lnTo>
                  <a:cubicBezTo>
                    <a:pt x="4148637" y="2225598"/>
                    <a:pt x="4147757" y="2227723"/>
                    <a:pt x="4146190" y="2229290"/>
                  </a:cubicBezTo>
                  <a:cubicBezTo>
                    <a:pt x="4144623" y="2230857"/>
                    <a:pt x="4142498" y="2231737"/>
                    <a:pt x="4140282" y="2231737"/>
                  </a:cubicBezTo>
                  <a:lnTo>
                    <a:pt x="8355" y="2231737"/>
                  </a:lnTo>
                  <a:cubicBezTo>
                    <a:pt x="3741" y="2231737"/>
                    <a:pt x="0" y="2227996"/>
                    <a:pt x="0" y="2223382"/>
                  </a:cubicBezTo>
                  <a:lnTo>
                    <a:pt x="0" y="8355"/>
                  </a:lnTo>
                  <a:cubicBezTo>
                    <a:pt x="0" y="6139"/>
                    <a:pt x="880" y="4014"/>
                    <a:pt x="2447" y="2447"/>
                  </a:cubicBezTo>
                  <a:cubicBezTo>
                    <a:pt x="4014" y="880"/>
                    <a:pt x="6139" y="0"/>
                    <a:pt x="8355" y="0"/>
                  </a:cubicBezTo>
                  <a:close/>
                </a:path>
              </a:pathLst>
            </a:custGeom>
            <a:solidFill>
              <a:srgbClr val="F2EEE4"/>
            </a:solidFill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237A3428-5FBF-272C-0CE6-5CA9DF67F198}"/>
                </a:ext>
              </a:extLst>
            </p:cNvPr>
            <p:cNvSpPr txBox="1"/>
            <p:nvPr/>
          </p:nvSpPr>
          <p:spPr>
            <a:xfrm>
              <a:off x="0" y="-38100"/>
              <a:ext cx="4148637" cy="2269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0F29E525-AAAC-84E8-7A56-764D31E65DD2}"/>
              </a:ext>
            </a:extLst>
          </p:cNvPr>
          <p:cNvSpPr/>
          <p:nvPr/>
        </p:nvSpPr>
        <p:spPr>
          <a:xfrm>
            <a:off x="10420694" y="8338858"/>
            <a:ext cx="2367186" cy="2319842"/>
          </a:xfrm>
          <a:custGeom>
            <a:avLst/>
            <a:gdLst/>
            <a:ahLst/>
            <a:cxnLst/>
            <a:rect l="l" t="t" r="r" b="b"/>
            <a:pathLst>
              <a:path w="2367186" h="2319842">
                <a:moveTo>
                  <a:pt x="0" y="0"/>
                </a:moveTo>
                <a:lnTo>
                  <a:pt x="2367186" y="0"/>
                </a:lnTo>
                <a:lnTo>
                  <a:pt x="2367186" y="2319841"/>
                </a:lnTo>
                <a:lnTo>
                  <a:pt x="0" y="2319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D3A59D8C-DEC9-65AF-648E-64F81D0A7707}"/>
              </a:ext>
            </a:extLst>
          </p:cNvPr>
          <p:cNvGrpSpPr/>
          <p:nvPr/>
        </p:nvGrpSpPr>
        <p:grpSpPr>
          <a:xfrm>
            <a:off x="864586" y="1234792"/>
            <a:ext cx="806971" cy="268754"/>
            <a:chOff x="0" y="0"/>
            <a:chExt cx="212536" cy="7078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0B01D04-02EF-9FE8-36B6-C2224E18D6FF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FFF9BCE-0594-2028-8B3E-AF2C12697A4A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E12F0E7-CA01-031B-7949-A6DBAD4F27D2}"/>
              </a:ext>
            </a:extLst>
          </p:cNvPr>
          <p:cNvGrpSpPr/>
          <p:nvPr/>
        </p:nvGrpSpPr>
        <p:grpSpPr>
          <a:xfrm>
            <a:off x="864586" y="1856206"/>
            <a:ext cx="806971" cy="268754"/>
            <a:chOff x="0" y="0"/>
            <a:chExt cx="212536" cy="70783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D096880-CA36-9792-292E-4FD3B5674372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A667AC2-BE3D-C616-3394-D84C4B64CD69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71D1442A-FF35-ABEE-7501-8B49BEC750D6}"/>
              </a:ext>
            </a:extLst>
          </p:cNvPr>
          <p:cNvSpPr/>
          <p:nvPr/>
        </p:nvSpPr>
        <p:spPr>
          <a:xfrm rot="-6830715">
            <a:off x="16160002" y="6281"/>
            <a:ext cx="2941203" cy="3047879"/>
          </a:xfrm>
          <a:custGeom>
            <a:avLst/>
            <a:gdLst/>
            <a:ahLst/>
            <a:cxnLst/>
            <a:rect l="l" t="t" r="r" b="b"/>
            <a:pathLst>
              <a:path w="2941203" h="3047879">
                <a:moveTo>
                  <a:pt x="0" y="0"/>
                </a:moveTo>
                <a:lnTo>
                  <a:pt x="2941203" y="0"/>
                </a:lnTo>
                <a:lnTo>
                  <a:pt x="2941203" y="3047879"/>
                </a:lnTo>
                <a:lnTo>
                  <a:pt x="0" y="3047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9945396-7774-DB09-7598-5AD6ED917918}"/>
              </a:ext>
            </a:extLst>
          </p:cNvPr>
          <p:cNvGrpSpPr/>
          <p:nvPr/>
        </p:nvGrpSpPr>
        <p:grpSpPr>
          <a:xfrm>
            <a:off x="864586" y="2477619"/>
            <a:ext cx="806971" cy="268754"/>
            <a:chOff x="0" y="0"/>
            <a:chExt cx="212536" cy="7078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CDA9EAA5-B93F-CBD4-7BFF-3228FEA7714A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D1ED8798-CDBF-8BAF-58C4-07830C02F301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E8E1A53F-A5B6-1504-9F0C-A84BFCFACD31}"/>
              </a:ext>
            </a:extLst>
          </p:cNvPr>
          <p:cNvGrpSpPr/>
          <p:nvPr/>
        </p:nvGrpSpPr>
        <p:grpSpPr>
          <a:xfrm>
            <a:off x="864586" y="3099032"/>
            <a:ext cx="806971" cy="268754"/>
            <a:chOff x="0" y="0"/>
            <a:chExt cx="212536" cy="70783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3369AE7B-48EC-FE0D-FE36-A0CFA386D755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5F9C226F-A923-BDE0-D3AF-E50A31EE63FB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>
            <a:extLst>
              <a:ext uri="{FF2B5EF4-FFF2-40B4-BE49-F238E27FC236}">
                <a16:creationId xmlns:a16="http://schemas.microsoft.com/office/drawing/2014/main" id="{86518376-469A-A0ED-AD87-B5AE8800B31F}"/>
              </a:ext>
            </a:extLst>
          </p:cNvPr>
          <p:cNvGrpSpPr/>
          <p:nvPr/>
        </p:nvGrpSpPr>
        <p:grpSpPr>
          <a:xfrm>
            <a:off x="864586" y="3720445"/>
            <a:ext cx="806971" cy="268754"/>
            <a:chOff x="0" y="0"/>
            <a:chExt cx="212536" cy="70783"/>
          </a:xfrm>
        </p:grpSpPr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E52FE97A-9295-EBC3-D5DF-EE4EA62B88A5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EC87FB9A-F855-C621-002F-597DEC731037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744EFA2C-7FC6-94DD-71B6-50C52E6B4C56}"/>
              </a:ext>
            </a:extLst>
          </p:cNvPr>
          <p:cNvGrpSpPr/>
          <p:nvPr/>
        </p:nvGrpSpPr>
        <p:grpSpPr>
          <a:xfrm>
            <a:off x="864586" y="4341859"/>
            <a:ext cx="806971" cy="268754"/>
            <a:chOff x="0" y="0"/>
            <a:chExt cx="212536" cy="70783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6B12FBC2-3069-BA97-2DC7-7DB2934D35A6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AB972FC0-129A-B930-8FE9-447D846E4F82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66DE5344-E0C4-A3D8-FB4C-2D5F44BCB145}"/>
              </a:ext>
            </a:extLst>
          </p:cNvPr>
          <p:cNvGrpSpPr/>
          <p:nvPr/>
        </p:nvGrpSpPr>
        <p:grpSpPr>
          <a:xfrm>
            <a:off x="864586" y="4963272"/>
            <a:ext cx="806971" cy="268754"/>
            <a:chOff x="0" y="0"/>
            <a:chExt cx="212536" cy="70783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FC9607CD-A2F0-9F2D-3234-11E676627EB5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30766B75-5A65-5E9E-D43F-E8216F15A40F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7F99A5EC-9297-0E72-E4C9-92EF7FECB376}"/>
              </a:ext>
            </a:extLst>
          </p:cNvPr>
          <p:cNvGrpSpPr/>
          <p:nvPr/>
        </p:nvGrpSpPr>
        <p:grpSpPr>
          <a:xfrm>
            <a:off x="864586" y="5584685"/>
            <a:ext cx="806971" cy="268754"/>
            <a:chOff x="0" y="0"/>
            <a:chExt cx="212536" cy="70783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13A354C2-0B0B-8A0C-27B1-366FEA9C652B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DD409430-D4BA-F725-9446-F673EAF29EA1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01B53D29-ABD3-4091-0262-05DC0866F4A0}"/>
              </a:ext>
            </a:extLst>
          </p:cNvPr>
          <p:cNvGrpSpPr/>
          <p:nvPr/>
        </p:nvGrpSpPr>
        <p:grpSpPr>
          <a:xfrm>
            <a:off x="864586" y="6206098"/>
            <a:ext cx="806971" cy="268754"/>
            <a:chOff x="0" y="0"/>
            <a:chExt cx="212536" cy="70783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6A027418-BAF8-E6D2-9682-DE88D8310934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44591A2E-AD8D-D636-A5D7-9C8EDAEE8D80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C4251D4B-3808-D077-C375-323531E278F1}"/>
              </a:ext>
            </a:extLst>
          </p:cNvPr>
          <p:cNvGrpSpPr/>
          <p:nvPr/>
        </p:nvGrpSpPr>
        <p:grpSpPr>
          <a:xfrm>
            <a:off x="864586" y="6827512"/>
            <a:ext cx="806971" cy="268754"/>
            <a:chOff x="0" y="0"/>
            <a:chExt cx="212536" cy="70783"/>
          </a:xfrm>
        </p:grpSpPr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0FF3BE52-322E-09BD-2EAE-AA0646E3A2B4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A02BC4EA-32A4-002F-A429-2EEB3962B048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>
            <a:extLst>
              <a:ext uri="{FF2B5EF4-FFF2-40B4-BE49-F238E27FC236}">
                <a16:creationId xmlns:a16="http://schemas.microsoft.com/office/drawing/2014/main" id="{D11B29E8-0F76-B5C0-A771-31815D189E65}"/>
              </a:ext>
            </a:extLst>
          </p:cNvPr>
          <p:cNvGrpSpPr/>
          <p:nvPr/>
        </p:nvGrpSpPr>
        <p:grpSpPr>
          <a:xfrm>
            <a:off x="864586" y="7448925"/>
            <a:ext cx="806971" cy="268754"/>
            <a:chOff x="0" y="0"/>
            <a:chExt cx="212536" cy="70783"/>
          </a:xfrm>
        </p:grpSpPr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0E6CF4E2-3F71-BA42-9865-4526690C4443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1" name="TextBox 41">
              <a:extLst>
                <a:ext uri="{FF2B5EF4-FFF2-40B4-BE49-F238E27FC236}">
                  <a16:creationId xmlns:a16="http://schemas.microsoft.com/office/drawing/2014/main" id="{A4E31F0F-E201-2C8B-D443-5A22FBD021FC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Freeform 42">
            <a:extLst>
              <a:ext uri="{FF2B5EF4-FFF2-40B4-BE49-F238E27FC236}">
                <a16:creationId xmlns:a16="http://schemas.microsoft.com/office/drawing/2014/main" id="{35E0A9B4-EA7C-764E-5B57-5A42617754CD}"/>
              </a:ext>
            </a:extLst>
          </p:cNvPr>
          <p:cNvSpPr/>
          <p:nvPr/>
        </p:nvSpPr>
        <p:spPr>
          <a:xfrm>
            <a:off x="15795337" y="7717679"/>
            <a:ext cx="1979886" cy="2859041"/>
          </a:xfrm>
          <a:custGeom>
            <a:avLst/>
            <a:gdLst/>
            <a:ahLst/>
            <a:cxnLst/>
            <a:rect l="l" t="t" r="r" b="b"/>
            <a:pathLst>
              <a:path w="1979886" h="2859041">
                <a:moveTo>
                  <a:pt x="0" y="0"/>
                </a:moveTo>
                <a:lnTo>
                  <a:pt x="1979886" y="0"/>
                </a:lnTo>
                <a:lnTo>
                  <a:pt x="1979886" y="2859041"/>
                </a:lnTo>
                <a:lnTo>
                  <a:pt x="0" y="28590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3" name="Group 43">
            <a:extLst>
              <a:ext uri="{FF2B5EF4-FFF2-40B4-BE49-F238E27FC236}">
                <a16:creationId xmlns:a16="http://schemas.microsoft.com/office/drawing/2014/main" id="{BC089579-EA12-BC33-375E-330B11CF4495}"/>
              </a:ext>
            </a:extLst>
          </p:cNvPr>
          <p:cNvGrpSpPr/>
          <p:nvPr/>
        </p:nvGrpSpPr>
        <p:grpSpPr>
          <a:xfrm>
            <a:off x="864586" y="8070104"/>
            <a:ext cx="806971" cy="268754"/>
            <a:chOff x="0" y="0"/>
            <a:chExt cx="212536" cy="70783"/>
          </a:xfrm>
        </p:grpSpPr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2FCA2806-6874-DA6D-9727-5B96C50F7D0E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" name="TextBox 45">
              <a:extLst>
                <a:ext uri="{FF2B5EF4-FFF2-40B4-BE49-F238E27FC236}">
                  <a16:creationId xmlns:a16="http://schemas.microsoft.com/office/drawing/2014/main" id="{68D45217-9A54-AE79-13DA-01A8A1902F6B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>
            <a:extLst>
              <a:ext uri="{FF2B5EF4-FFF2-40B4-BE49-F238E27FC236}">
                <a16:creationId xmlns:a16="http://schemas.microsoft.com/office/drawing/2014/main" id="{B2978CD0-7E79-B6EB-3F65-5076BF9B277A}"/>
              </a:ext>
            </a:extLst>
          </p:cNvPr>
          <p:cNvGrpSpPr/>
          <p:nvPr/>
        </p:nvGrpSpPr>
        <p:grpSpPr>
          <a:xfrm>
            <a:off x="864586" y="8691283"/>
            <a:ext cx="806971" cy="268754"/>
            <a:chOff x="0" y="0"/>
            <a:chExt cx="212536" cy="70783"/>
          </a:xfrm>
        </p:grpSpPr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6EAC0DB3-5ADD-5788-59EB-3D94423078D7}"/>
                </a:ext>
              </a:extLst>
            </p:cNvPr>
            <p:cNvSpPr/>
            <p:nvPr/>
          </p:nvSpPr>
          <p:spPr>
            <a:xfrm>
              <a:off x="0" y="0"/>
              <a:ext cx="212536" cy="70783"/>
            </a:xfrm>
            <a:custGeom>
              <a:avLst/>
              <a:gdLst/>
              <a:ahLst/>
              <a:cxnLst/>
              <a:rect l="l" t="t" r="r" b="b"/>
              <a:pathLst>
                <a:path w="212536" h="70783">
                  <a:moveTo>
                    <a:pt x="35391" y="0"/>
                  </a:moveTo>
                  <a:lnTo>
                    <a:pt x="177144" y="0"/>
                  </a:lnTo>
                  <a:cubicBezTo>
                    <a:pt x="196690" y="0"/>
                    <a:pt x="212536" y="15845"/>
                    <a:pt x="212536" y="35391"/>
                  </a:cubicBezTo>
                  <a:lnTo>
                    <a:pt x="212536" y="35391"/>
                  </a:lnTo>
                  <a:cubicBezTo>
                    <a:pt x="212536" y="54938"/>
                    <a:pt x="196690" y="70783"/>
                    <a:pt x="177144" y="70783"/>
                  </a:cubicBezTo>
                  <a:lnTo>
                    <a:pt x="35391" y="70783"/>
                  </a:lnTo>
                  <a:cubicBezTo>
                    <a:pt x="15845" y="70783"/>
                    <a:pt x="0" y="54938"/>
                    <a:pt x="0" y="35391"/>
                  </a:cubicBezTo>
                  <a:lnTo>
                    <a:pt x="0" y="35391"/>
                  </a:lnTo>
                  <a:cubicBezTo>
                    <a:pt x="0" y="15845"/>
                    <a:pt x="15845" y="0"/>
                    <a:pt x="35391" y="0"/>
                  </a:cubicBezTo>
                  <a:close/>
                </a:path>
              </a:pathLst>
            </a:custGeom>
            <a:solidFill>
              <a:srgbClr val="C5D16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8" name="TextBox 48">
              <a:extLst>
                <a:ext uri="{FF2B5EF4-FFF2-40B4-BE49-F238E27FC236}">
                  <a16:creationId xmlns:a16="http://schemas.microsoft.com/office/drawing/2014/main" id="{2215DC9D-C0F6-811E-9B9C-2AB94B5D6209}"/>
                </a:ext>
              </a:extLst>
            </p:cNvPr>
            <p:cNvSpPr txBox="1"/>
            <p:nvPr/>
          </p:nvSpPr>
          <p:spPr>
            <a:xfrm>
              <a:off x="0" y="-38100"/>
              <a:ext cx="212536" cy="1088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Freeform 49">
            <a:extLst>
              <a:ext uri="{FF2B5EF4-FFF2-40B4-BE49-F238E27FC236}">
                <a16:creationId xmlns:a16="http://schemas.microsoft.com/office/drawing/2014/main" id="{74F7C50C-AA17-C141-E7CC-1D855738C26A}"/>
              </a:ext>
            </a:extLst>
          </p:cNvPr>
          <p:cNvSpPr/>
          <p:nvPr/>
        </p:nvSpPr>
        <p:spPr>
          <a:xfrm>
            <a:off x="2255899" y="4244269"/>
            <a:ext cx="622586" cy="726048"/>
          </a:xfrm>
          <a:custGeom>
            <a:avLst/>
            <a:gdLst/>
            <a:ahLst/>
            <a:cxnLst/>
            <a:rect l="l" t="t" r="r" b="b"/>
            <a:pathLst>
              <a:path w="622586" h="726048">
                <a:moveTo>
                  <a:pt x="0" y="0"/>
                </a:moveTo>
                <a:lnTo>
                  <a:pt x="622586" y="0"/>
                </a:lnTo>
                <a:lnTo>
                  <a:pt x="622586" y="726048"/>
                </a:lnTo>
                <a:lnTo>
                  <a:pt x="0" y="726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0" name="Freeform 50">
            <a:extLst>
              <a:ext uri="{FF2B5EF4-FFF2-40B4-BE49-F238E27FC236}">
                <a16:creationId xmlns:a16="http://schemas.microsoft.com/office/drawing/2014/main" id="{0A73A268-C962-C957-B9D1-09C37AFB1075}"/>
              </a:ext>
            </a:extLst>
          </p:cNvPr>
          <p:cNvSpPr/>
          <p:nvPr/>
        </p:nvSpPr>
        <p:spPr>
          <a:xfrm>
            <a:off x="4973964" y="8507026"/>
            <a:ext cx="2144324" cy="1967417"/>
          </a:xfrm>
          <a:custGeom>
            <a:avLst/>
            <a:gdLst/>
            <a:ahLst/>
            <a:cxnLst/>
            <a:rect l="l" t="t" r="r" b="b"/>
            <a:pathLst>
              <a:path w="2144324" h="1967417">
                <a:moveTo>
                  <a:pt x="0" y="0"/>
                </a:moveTo>
                <a:lnTo>
                  <a:pt x="2144323" y="0"/>
                </a:lnTo>
                <a:lnTo>
                  <a:pt x="2144323" y="1967417"/>
                </a:lnTo>
                <a:lnTo>
                  <a:pt x="0" y="19674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1" name="Freeform 51">
            <a:extLst>
              <a:ext uri="{FF2B5EF4-FFF2-40B4-BE49-F238E27FC236}">
                <a16:creationId xmlns:a16="http://schemas.microsoft.com/office/drawing/2014/main" id="{1451FC21-4016-5D11-0FC9-DAF10208B0B5}"/>
              </a:ext>
            </a:extLst>
          </p:cNvPr>
          <p:cNvSpPr/>
          <p:nvPr/>
        </p:nvSpPr>
        <p:spPr>
          <a:xfrm>
            <a:off x="0" y="7477265"/>
            <a:ext cx="2592324" cy="4114800"/>
          </a:xfrm>
          <a:custGeom>
            <a:avLst/>
            <a:gdLst/>
            <a:ahLst/>
            <a:cxnLst/>
            <a:rect l="l" t="t" r="r" b="b"/>
            <a:pathLst>
              <a:path w="2592324" h="4114800">
                <a:moveTo>
                  <a:pt x="0" y="0"/>
                </a:moveTo>
                <a:lnTo>
                  <a:pt x="2592324" y="0"/>
                </a:lnTo>
                <a:lnTo>
                  <a:pt x="25923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F13BB7C5-6439-E9FA-AE09-A2140066C75D}"/>
              </a:ext>
            </a:extLst>
          </p:cNvPr>
          <p:cNvSpPr txBox="1"/>
          <p:nvPr/>
        </p:nvSpPr>
        <p:spPr>
          <a:xfrm>
            <a:off x="2871294" y="1368296"/>
            <a:ext cx="12521105" cy="1356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192"/>
              </a:lnSpc>
            </a:pPr>
            <a:r>
              <a:rPr lang="en-US" sz="7994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Appeal point</a:t>
            </a:r>
            <a:r>
              <a:rPr lang="ja-JP" altLang="en-US" sz="7994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（小</a:t>
            </a:r>
            <a:r>
              <a:rPr lang="en-US" altLang="ja-JP" sz="7994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Ozawa</a:t>
            </a:r>
            <a:r>
              <a:rPr lang="ja-JP" altLang="en-US" sz="7994" dirty="0">
                <a:solidFill>
                  <a:srgbClr val="000000"/>
                </a:solidFill>
                <a:latin typeface="TDTD공원숲"/>
                <a:ea typeface="TDTD공원숲"/>
                <a:cs typeface="TDTD공원숲"/>
                <a:sym typeface="TDTD공원숲"/>
              </a:rPr>
              <a:t>）</a:t>
            </a:r>
            <a:endParaRPr lang="en-US" sz="7994" dirty="0">
              <a:solidFill>
                <a:srgbClr val="000000"/>
              </a:solidFill>
              <a:latin typeface="TDTD공원숲"/>
              <a:ea typeface="TDTD공원숲"/>
              <a:cs typeface="TDTD공원숲"/>
              <a:sym typeface="TDTD공원숲"/>
            </a:endParaRPr>
          </a:p>
        </p:txBody>
      </p:sp>
      <p:sp>
        <p:nvSpPr>
          <p:cNvPr id="56" name="Freeform 56">
            <a:extLst>
              <a:ext uri="{FF2B5EF4-FFF2-40B4-BE49-F238E27FC236}">
                <a16:creationId xmlns:a16="http://schemas.microsoft.com/office/drawing/2014/main" id="{98940B70-8C38-5493-2D42-C4B74869266E}"/>
              </a:ext>
            </a:extLst>
          </p:cNvPr>
          <p:cNvSpPr/>
          <p:nvPr/>
        </p:nvSpPr>
        <p:spPr>
          <a:xfrm>
            <a:off x="2243925" y="6692382"/>
            <a:ext cx="622586" cy="726048"/>
          </a:xfrm>
          <a:custGeom>
            <a:avLst/>
            <a:gdLst/>
            <a:ahLst/>
            <a:cxnLst/>
            <a:rect l="l" t="t" r="r" b="b"/>
            <a:pathLst>
              <a:path w="622586" h="726048">
                <a:moveTo>
                  <a:pt x="0" y="0"/>
                </a:moveTo>
                <a:lnTo>
                  <a:pt x="622586" y="0"/>
                </a:lnTo>
                <a:lnTo>
                  <a:pt x="622586" y="726048"/>
                </a:lnTo>
                <a:lnTo>
                  <a:pt x="0" y="726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8" name="TextBox 53">
            <a:extLst>
              <a:ext uri="{FF2B5EF4-FFF2-40B4-BE49-F238E27FC236}">
                <a16:creationId xmlns:a16="http://schemas.microsoft.com/office/drawing/2014/main" id="{4A456E0A-DC6D-043C-B073-08A7F4C4EA87}"/>
              </a:ext>
            </a:extLst>
          </p:cNvPr>
          <p:cNvSpPr txBox="1"/>
          <p:nvPr/>
        </p:nvSpPr>
        <p:spPr>
          <a:xfrm>
            <a:off x="3164645" y="3314736"/>
            <a:ext cx="13093366" cy="6297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kumimoji="1" lang="ja-JP" altLang="en-US" sz="4000" dirty="0">
                <a:highlight>
                  <a:srgbClr val="FFFF00"/>
                </a:highligh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ポイント＝食事、運動画面の機能を</a:t>
            </a:r>
            <a:r>
              <a:rPr kumimoji="1" lang="en-US" altLang="ja-JP" sz="4000" dirty="0">
                <a:highlight>
                  <a:srgbClr val="FFFF00"/>
                </a:highligh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JavaScript</a:t>
            </a:r>
            <a:r>
              <a:rPr kumimoji="1" lang="ja-JP" altLang="en-US" sz="4000" dirty="0">
                <a:highlight>
                  <a:srgbClr val="FFFF00"/>
                </a:highlight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で実装</a:t>
            </a:r>
            <a:endParaRPr kumimoji="1" lang="en-US" altLang="ja-JP" sz="4000" dirty="0">
              <a:highlight>
                <a:srgbClr val="FFFF00"/>
              </a:highlight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b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</a:br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食事、運動の画面は</a:t>
            </a:r>
            <a:r>
              <a:rPr kumimoji="1" lang="en-US" altLang="ja-JP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1</a:t>
            </a:r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つのページに１０個以上の機能を実装しました。</a:t>
            </a:r>
          </a:p>
          <a:p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その際、非遷移で実行するために、データベース以外の制御を</a:t>
            </a:r>
            <a:r>
              <a:rPr kumimoji="1" lang="en-US" altLang="ja-JP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“JavaScript”</a:t>
            </a:r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で書きました。</a:t>
            </a:r>
            <a:r>
              <a:rPr kumimoji="1" lang="en-US" altLang="ja-JP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(</a:t>
            </a:r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食事の</a:t>
            </a:r>
            <a:r>
              <a:rPr kumimoji="1" lang="en-US" altLang="ja-JP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JS</a:t>
            </a:r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ファイルは</a:t>
            </a:r>
            <a:r>
              <a:rPr kumimoji="1" lang="en-US" altLang="ja-JP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400</a:t>
            </a:r>
            <a:r>
              <a:rPr kumimoji="1" lang="ja-JP" altLang="en-US" sz="320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ページ超</a:t>
            </a:r>
            <a:r>
              <a:rPr kumimoji="1" lang="en-US" altLang="ja-JP" sz="320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)</a:t>
            </a:r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r>
              <a:rPr kumimoji="1" lang="ja-JP" altLang="en-US" sz="3200" dirty="0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その他、ログイン系機能、体重登録機能の実装を担当しました。</a:t>
            </a:r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kumimoji="1" lang="en-US" altLang="ja-JP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endParaRPr kumimoji="1" lang="ja-JP" altLang="en-US" sz="3200" dirty="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  <a:p>
            <a:pPr lvl="0"/>
            <a:endParaRPr kumimoji="1" lang="ja-JP" altLang="en-US" sz="2400" dirty="0"/>
          </a:p>
          <a:p>
            <a:pPr algn="l">
              <a:lnSpc>
                <a:spcPts val="3203"/>
              </a:lnSpc>
            </a:pPr>
            <a:endParaRPr lang="en-US" sz="2288" dirty="0">
              <a:solidFill>
                <a:srgbClr val="000000"/>
              </a:solidFill>
              <a:latin typeface="TDTD걱정말아요"/>
              <a:ea typeface="TDTD걱정말아요"/>
              <a:cs typeface="TDTD걱정말아요"/>
              <a:sym typeface="TDTD걱정말아요"/>
            </a:endParaRPr>
          </a:p>
        </p:txBody>
      </p:sp>
      <p:sp>
        <p:nvSpPr>
          <p:cNvPr id="53" name="Freeform 56">
            <a:extLst>
              <a:ext uri="{FF2B5EF4-FFF2-40B4-BE49-F238E27FC236}">
                <a16:creationId xmlns:a16="http://schemas.microsoft.com/office/drawing/2014/main" id="{04E5E269-107E-7FB6-9AEF-B2A7EDF0B008}"/>
              </a:ext>
            </a:extLst>
          </p:cNvPr>
          <p:cNvSpPr/>
          <p:nvPr/>
        </p:nvSpPr>
        <p:spPr>
          <a:xfrm>
            <a:off x="2248708" y="5326945"/>
            <a:ext cx="622586" cy="726048"/>
          </a:xfrm>
          <a:custGeom>
            <a:avLst/>
            <a:gdLst/>
            <a:ahLst/>
            <a:cxnLst/>
            <a:rect l="l" t="t" r="r" b="b"/>
            <a:pathLst>
              <a:path w="622586" h="726048">
                <a:moveTo>
                  <a:pt x="0" y="0"/>
                </a:moveTo>
                <a:lnTo>
                  <a:pt x="622586" y="0"/>
                </a:lnTo>
                <a:lnTo>
                  <a:pt x="622586" y="726048"/>
                </a:lnTo>
                <a:lnTo>
                  <a:pt x="0" y="726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16831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767</Words>
  <Application>Microsoft Office PowerPoint</Application>
  <PresentationFormat>ユーザー設定</PresentationFormat>
  <Paragraphs>153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5" baseType="lpstr">
      <vt:lpstr>TDTD계란탁</vt:lpstr>
      <vt:lpstr>TDTD공원숲</vt:lpstr>
      <vt:lpstr>Calibri</vt:lpstr>
      <vt:lpstr>HGP創英角ﾎﾟｯﾌﾟ体</vt:lpstr>
      <vt:lpstr>TDTD걱정말아요</vt:lpstr>
      <vt:lpstr>HGS創英角ﾎﾟｯﾌﾟ体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Cute Minimalist Group Project Presentation</dc:title>
  <dc:creator>student</dc:creator>
  <cp:lastModifiedBy>student</cp:lastModifiedBy>
  <cp:revision>50</cp:revision>
  <dcterms:created xsi:type="dcterms:W3CDTF">2006-08-16T00:00:00Z</dcterms:created>
  <dcterms:modified xsi:type="dcterms:W3CDTF">2025-04-30T04:17:21Z</dcterms:modified>
  <dc:identifier>DAGlmWSI46I</dc:identifier>
</cp:coreProperties>
</file>